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 id="2147483710" r:id="rId2"/>
  </p:sldMasterIdLst>
  <p:notesMasterIdLst>
    <p:notesMasterId r:id="rId16"/>
  </p:notesMasterIdLst>
  <p:sldIdLst>
    <p:sldId id="256" r:id="rId3"/>
    <p:sldId id="283" r:id="rId4"/>
    <p:sldId id="1218" r:id="rId5"/>
    <p:sldId id="1217" r:id="rId6"/>
    <p:sldId id="1204" r:id="rId7"/>
    <p:sldId id="1214" r:id="rId8"/>
    <p:sldId id="271" r:id="rId9"/>
    <p:sldId id="267" r:id="rId10"/>
    <p:sldId id="259" r:id="rId11"/>
    <p:sldId id="1215" r:id="rId12"/>
    <p:sldId id="1206" r:id="rId13"/>
    <p:sldId id="1216" r:id="rId14"/>
    <p:sldId id="976"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6582D67B-8B5C-439C-B4D3-37C5399725A1}">
          <p14:sldIdLst>
            <p14:sldId id="256"/>
            <p14:sldId id="283"/>
            <p14:sldId id="1218"/>
            <p14:sldId id="1217"/>
            <p14:sldId id="1204"/>
            <p14:sldId id="1214"/>
            <p14:sldId id="271"/>
            <p14:sldId id="267"/>
            <p14:sldId id="259"/>
            <p14:sldId id="1215"/>
            <p14:sldId id="1206"/>
          </p14:sldIdLst>
        </p14:section>
        <p14:section name="Naamloze sectie" id="{A8228A68-33EC-4E2D-AADD-0682379DF1C7}">
          <p14:sldIdLst>
            <p14:sldId id="1216"/>
            <p14:sldId id="97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B183"/>
    <a:srgbClr val="89CEF2"/>
    <a:srgbClr val="B18B8C"/>
    <a:srgbClr val="C4A9A9"/>
    <a:srgbClr val="E5DCA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69" autoAdjust="0"/>
    <p:restoredTop sz="94823" autoAdjust="0"/>
  </p:normalViewPr>
  <p:slideViewPr>
    <p:cSldViewPr snapToGrid="0">
      <p:cViewPr varScale="1">
        <p:scale>
          <a:sx n="87" d="100"/>
          <a:sy n="87" d="100"/>
        </p:scale>
        <p:origin x="246" y="1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diagrams/_rels/data3.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ata4.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9.sv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sv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svg"/><Relationship Id="rId4" Type="http://schemas.openxmlformats.org/officeDocument/2006/relationships/image" Target="../media/image15.svg"/><Relationship Id="rId9" Type="http://schemas.openxmlformats.org/officeDocument/2006/relationships/image" Target="../media/image20.png"/><Relationship Id="rId14" Type="http://schemas.openxmlformats.org/officeDocument/2006/relationships/image" Target="../media/image25.svg"/></Relationships>
</file>

<file path=ppt/diagrams/_rels/drawing4.xml.rels><?xml version="1.0" encoding="UTF-8" standalone="yes"?>
<Relationships xmlns="http://schemas.openxmlformats.org/package/2006/relationships"><Relationship Id="rId8" Type="http://schemas.openxmlformats.org/officeDocument/2006/relationships/image" Target="../media/image33.sv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46E040B-DEB5-4387-808F-F8DB66AF61DC}" type="doc">
      <dgm:prSet loTypeId="urn:microsoft.com/office/officeart/2005/8/layout/hProcess4" loCatId="process" qsTypeId="urn:microsoft.com/office/officeart/2005/8/quickstyle/3d5" qsCatId="3D" csTypeId="urn:microsoft.com/office/officeart/2005/8/colors/colorful4" csCatId="colorful" phldr="1"/>
      <dgm:spPr/>
      <dgm:t>
        <a:bodyPr/>
        <a:lstStyle/>
        <a:p>
          <a:endParaRPr lang="nl-NL"/>
        </a:p>
      </dgm:t>
    </dgm:pt>
    <dgm:pt modelId="{77907F4D-CDBE-4003-BF81-CE65D42E0C6D}">
      <dgm:prSet phldrT="[Tekst]"/>
      <dgm:spPr>
        <a:xfrm>
          <a:off x="374899" y="2638753"/>
          <a:ext cx="1492263" cy="593423"/>
        </a:xfrm>
        <a:prstGeom prst="roundRect">
          <a:avLst>
            <a:gd name="adj" fmla="val 10000"/>
          </a:avLst>
        </a:prstGeom>
        <a:solidFill>
          <a:srgbClr val="FFC000">
            <a:hueOff val="0"/>
            <a:satOff val="0"/>
            <a:lumOff val="0"/>
            <a:alphaOff val="0"/>
          </a:srgbClr>
        </a:solidFill>
        <a:ln>
          <a:noFill/>
        </a:ln>
        <a:effectLst/>
        <a:sp3d extrusionH="381000" contourW="38100" prstMaterial="matte">
          <a:contourClr>
            <a:sysClr val="window" lastClr="FFFFFF"/>
          </a:contourClr>
        </a:sp3d>
      </dgm:spPr>
      <dgm:t>
        <a:bodyPr/>
        <a:lstStyle/>
        <a:p>
          <a:pPr>
            <a:buNone/>
          </a:pPr>
          <a:r>
            <a:rPr lang="nl-NL">
              <a:solidFill>
                <a:sysClr val="window" lastClr="FFFFFF"/>
              </a:solidFill>
              <a:latin typeface="Calibri" panose="020F0502020204030204"/>
              <a:ea typeface="+mn-ea"/>
              <a:cs typeface="+mn-cs"/>
            </a:rPr>
            <a:t>Verklarende analyse</a:t>
          </a:r>
        </a:p>
      </dgm:t>
    </dgm:pt>
    <dgm:pt modelId="{0F1A4703-CC25-4D34-81C1-71466ACD90E2}" type="parTrans" cxnId="{B73717C0-F733-4118-812C-247B10048059}">
      <dgm:prSet/>
      <dgm:spPr/>
      <dgm:t>
        <a:bodyPr/>
        <a:lstStyle/>
        <a:p>
          <a:endParaRPr lang="nl-NL"/>
        </a:p>
      </dgm:t>
    </dgm:pt>
    <dgm:pt modelId="{786C59B4-0CE6-444E-A3A8-0A4C40BD02AB}" type="sibTrans" cxnId="{B73717C0-F733-4118-812C-247B10048059}">
      <dgm:prSet/>
      <dgm:spPr>
        <a:xfrm>
          <a:off x="950857" y="1900648"/>
          <a:ext cx="1821771" cy="1821771"/>
        </a:xfrm>
        <a:prstGeom prst="leftCircularArrow">
          <a:avLst>
            <a:gd name="adj1" fmla="val 2993"/>
            <a:gd name="adj2" fmla="val 366912"/>
            <a:gd name="adj3" fmla="val 2142423"/>
            <a:gd name="adj4" fmla="val 9024489"/>
            <a:gd name="adj5" fmla="val 3492"/>
          </a:avLst>
        </a:prstGeom>
        <a:solidFill>
          <a:srgbClr val="FFC000">
            <a:hueOff val="0"/>
            <a:satOff val="0"/>
            <a:lumOff val="0"/>
            <a:alphaOff val="0"/>
          </a:srgbClr>
        </a:solidFill>
        <a:ln>
          <a:noFill/>
        </a:ln>
        <a:effectLst/>
        <a:sp3d z="-52400" extrusionH="181000" contourW="38100" prstMaterial="matte">
          <a:contourClr>
            <a:sysClr val="window" lastClr="FFFFFF"/>
          </a:contourClr>
        </a:sp3d>
      </dgm:spPr>
      <dgm:t>
        <a:bodyPr/>
        <a:lstStyle/>
        <a:p>
          <a:endParaRPr lang="nl-NL"/>
        </a:p>
      </dgm:t>
    </dgm:pt>
    <dgm:pt modelId="{716ED941-DC08-4E27-BDBC-AA2F18AF9BED}">
      <dgm:prSet phldrT="[Tekst]"/>
      <dgm:spPr>
        <a:xfrm>
          <a:off x="1833"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0"/>
              <a:satOff val="0"/>
              <a:lumOff val="0"/>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klinisch redeneren experts met betrokkenen naar-&gt;</a:t>
          </a:r>
        </a:p>
      </dgm:t>
    </dgm:pt>
    <dgm:pt modelId="{4462CBBD-2434-4C10-B216-9137B9B1B95A}" type="parTrans" cxnId="{2F4500E9-4D56-454E-96E5-243DAA891DED}">
      <dgm:prSet/>
      <dgm:spPr/>
      <dgm:t>
        <a:bodyPr/>
        <a:lstStyle/>
        <a:p>
          <a:endParaRPr lang="nl-NL"/>
        </a:p>
      </dgm:t>
    </dgm:pt>
    <dgm:pt modelId="{1FB8697B-7756-4906-AA5D-94C0F895FFE5}" type="sibTrans" cxnId="{2F4500E9-4D56-454E-96E5-243DAA891DED}">
      <dgm:prSet/>
      <dgm:spPr/>
      <dgm:t>
        <a:bodyPr/>
        <a:lstStyle/>
        <a:p>
          <a:endParaRPr lang="nl-NL"/>
        </a:p>
      </dgm:t>
    </dgm:pt>
    <dgm:pt modelId="{FF1D65AB-8FDD-41A6-A517-60FEDE173BAD}">
      <dgm:prSet phldrT="[Tekst]"/>
      <dgm:spPr>
        <a:xfrm>
          <a:off x="1833"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0"/>
              <a:satOff val="0"/>
              <a:lumOff val="0"/>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gedeeld beeld</a:t>
          </a:r>
        </a:p>
      </dgm:t>
    </dgm:pt>
    <dgm:pt modelId="{635B49AF-7545-4BFF-BD63-D2DC3BA5F607}" type="parTrans" cxnId="{AF79FB84-DCD4-45C1-B5C5-ECA7EB5E48BB}">
      <dgm:prSet/>
      <dgm:spPr/>
      <dgm:t>
        <a:bodyPr/>
        <a:lstStyle/>
        <a:p>
          <a:endParaRPr lang="nl-NL"/>
        </a:p>
      </dgm:t>
    </dgm:pt>
    <dgm:pt modelId="{1BB20B97-8262-45A9-A33C-788EC73709D3}" type="sibTrans" cxnId="{AF79FB84-DCD4-45C1-B5C5-ECA7EB5E48BB}">
      <dgm:prSet/>
      <dgm:spPr/>
      <dgm:t>
        <a:bodyPr/>
        <a:lstStyle/>
        <a:p>
          <a:endParaRPr lang="nl-NL"/>
        </a:p>
      </dgm:t>
    </dgm:pt>
    <dgm:pt modelId="{89BF362B-5452-478C-896B-FAAA939B77C4}">
      <dgm:prSet phldrT="[Tekst]"/>
      <dgm:spPr>
        <a:xfrm>
          <a:off x="2499863" y="1254098"/>
          <a:ext cx="1492263" cy="593423"/>
        </a:xfrm>
        <a:prstGeom prst="roundRect">
          <a:avLst>
            <a:gd name="adj" fmla="val 10000"/>
          </a:avLst>
        </a:prstGeom>
        <a:solidFill>
          <a:srgbClr val="FFC000">
            <a:hueOff val="3266964"/>
            <a:satOff val="-13592"/>
            <a:lumOff val="3203"/>
            <a:alphaOff val="0"/>
          </a:srgbClr>
        </a:solidFill>
        <a:ln>
          <a:noFill/>
        </a:ln>
        <a:effectLst/>
        <a:sp3d extrusionH="381000" contourW="38100" prstMaterial="matte">
          <a:contourClr>
            <a:sysClr val="window" lastClr="FFFFFF"/>
          </a:contourClr>
        </a:sp3d>
      </dgm:spPr>
      <dgm:t>
        <a:bodyPr/>
        <a:lstStyle/>
        <a:p>
          <a:pPr>
            <a:buNone/>
          </a:pPr>
          <a:r>
            <a:rPr lang="nl-NL">
              <a:solidFill>
                <a:sysClr val="window" lastClr="FFFFFF"/>
              </a:solidFill>
              <a:latin typeface="Calibri" panose="020F0502020204030204"/>
              <a:ea typeface="+mn-ea"/>
              <a:cs typeface="+mn-cs"/>
            </a:rPr>
            <a:t>Maatwerk</a:t>
          </a:r>
        </a:p>
        <a:p>
          <a:pPr>
            <a:buNone/>
          </a:pPr>
          <a:r>
            <a:rPr lang="nl-NL">
              <a:solidFill>
                <a:sysClr val="window" lastClr="FFFFFF"/>
              </a:solidFill>
              <a:latin typeface="Calibri" panose="020F0502020204030204"/>
              <a:ea typeface="+mn-ea"/>
              <a:cs typeface="+mn-cs"/>
            </a:rPr>
            <a:t>(canvas)</a:t>
          </a:r>
        </a:p>
      </dgm:t>
    </dgm:pt>
    <dgm:pt modelId="{E5D043C2-C1FA-4874-AE1F-9E6672CD9F83}" type="parTrans" cxnId="{0B670C38-CC8D-48E2-8914-57B414CFE036}">
      <dgm:prSet/>
      <dgm:spPr/>
      <dgm:t>
        <a:bodyPr/>
        <a:lstStyle/>
        <a:p>
          <a:endParaRPr lang="nl-NL"/>
        </a:p>
      </dgm:t>
    </dgm:pt>
    <dgm:pt modelId="{F685661A-9590-4752-BFE6-5CE399D63784}" type="sibTrans" cxnId="{0B670C38-CC8D-48E2-8914-57B414CFE036}">
      <dgm:prSet/>
      <dgm:spPr>
        <a:xfrm>
          <a:off x="3061831" y="709564"/>
          <a:ext cx="2036284" cy="2036284"/>
        </a:xfrm>
        <a:prstGeom prst="circularArrow">
          <a:avLst>
            <a:gd name="adj1" fmla="val 2678"/>
            <a:gd name="adj2" fmla="val 325847"/>
            <a:gd name="adj3" fmla="val 19498642"/>
            <a:gd name="adj4" fmla="val 12575511"/>
            <a:gd name="adj5" fmla="val 3124"/>
          </a:avLst>
        </a:prstGeom>
        <a:solidFill>
          <a:srgbClr val="FFC000">
            <a:hueOff val="4900445"/>
            <a:satOff val="-20388"/>
            <a:lumOff val="4804"/>
            <a:alphaOff val="0"/>
          </a:srgbClr>
        </a:solidFill>
        <a:ln>
          <a:noFill/>
        </a:ln>
        <a:effectLst/>
        <a:sp3d z="-52400" extrusionH="181000" contourW="38100" prstMaterial="matte">
          <a:contourClr>
            <a:sysClr val="window" lastClr="FFFFFF"/>
          </a:contourClr>
        </a:sp3d>
      </dgm:spPr>
      <dgm:t>
        <a:bodyPr/>
        <a:lstStyle/>
        <a:p>
          <a:endParaRPr lang="nl-NL"/>
        </a:p>
      </dgm:t>
    </dgm:pt>
    <dgm:pt modelId="{A4BD50F2-1785-45FD-8087-09BC5487BC65}">
      <dgm:prSet phldrT="[Tekst]"/>
      <dgm:spPr>
        <a:xfrm>
          <a:off x="2126797"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3266964"/>
              <a:satOff val="-13592"/>
              <a:lumOff val="3203"/>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wat werkt?</a:t>
          </a:r>
        </a:p>
      </dgm:t>
    </dgm:pt>
    <dgm:pt modelId="{CCF40267-92B4-42E8-B9CE-1C134D6A37C1}" type="parTrans" cxnId="{6B193D5B-7C8C-4B03-95EB-779FB27FD617}">
      <dgm:prSet/>
      <dgm:spPr/>
      <dgm:t>
        <a:bodyPr/>
        <a:lstStyle/>
        <a:p>
          <a:endParaRPr lang="nl-NL"/>
        </a:p>
      </dgm:t>
    </dgm:pt>
    <dgm:pt modelId="{40CC2293-8616-4FBE-A831-123625CEAB6E}" type="sibTrans" cxnId="{6B193D5B-7C8C-4B03-95EB-779FB27FD617}">
      <dgm:prSet/>
      <dgm:spPr/>
      <dgm:t>
        <a:bodyPr/>
        <a:lstStyle/>
        <a:p>
          <a:endParaRPr lang="nl-NL"/>
        </a:p>
      </dgm:t>
    </dgm:pt>
    <dgm:pt modelId="{0AC698A8-2BF4-45B8-88C1-EF673D598C57}">
      <dgm:prSet phldrT="[Tekst]"/>
      <dgm:spPr>
        <a:xfrm>
          <a:off x="4624826" y="2638753"/>
          <a:ext cx="1492263" cy="593423"/>
        </a:xfrm>
        <a:prstGeom prst="roundRect">
          <a:avLst>
            <a:gd name="adj" fmla="val 10000"/>
          </a:avLst>
        </a:prstGeom>
        <a:solidFill>
          <a:srgbClr val="FFC000">
            <a:hueOff val="6533927"/>
            <a:satOff val="-27185"/>
            <a:lumOff val="6405"/>
            <a:alphaOff val="0"/>
          </a:srgbClr>
        </a:solidFill>
        <a:ln>
          <a:noFill/>
        </a:ln>
        <a:effectLst/>
        <a:sp3d extrusionH="381000" contourW="38100" prstMaterial="matte">
          <a:contourClr>
            <a:sysClr val="window" lastClr="FFFFFF"/>
          </a:contourClr>
        </a:sp3d>
      </dgm:spPr>
      <dgm:t>
        <a:bodyPr/>
        <a:lstStyle/>
        <a:p>
          <a:pPr>
            <a:buNone/>
          </a:pPr>
          <a:r>
            <a:rPr lang="nl-NL">
              <a:solidFill>
                <a:sysClr val="window" lastClr="FFFFFF"/>
              </a:solidFill>
              <a:latin typeface="Calibri" panose="020F0502020204030204"/>
              <a:ea typeface="+mn-ea"/>
              <a:cs typeface="+mn-cs"/>
            </a:rPr>
            <a:t>Integraal aanbod</a:t>
          </a:r>
        </a:p>
      </dgm:t>
    </dgm:pt>
    <dgm:pt modelId="{41B6E7F0-BBF0-4EF8-AD5A-4E12BC3B7E6B}" type="parTrans" cxnId="{3FF86C77-06DA-44F7-A91F-84D2B95A1875}">
      <dgm:prSet/>
      <dgm:spPr/>
      <dgm:t>
        <a:bodyPr/>
        <a:lstStyle/>
        <a:p>
          <a:endParaRPr lang="nl-NL"/>
        </a:p>
      </dgm:t>
    </dgm:pt>
    <dgm:pt modelId="{598755E0-D740-4AEE-B3A9-E773253DCEB9}" type="sibTrans" cxnId="{3FF86C77-06DA-44F7-A91F-84D2B95A1875}">
      <dgm:prSet/>
      <dgm:spPr>
        <a:xfrm>
          <a:off x="5200784" y="1900648"/>
          <a:ext cx="1821771" cy="1821771"/>
        </a:xfrm>
        <a:prstGeom prst="leftCircularArrow">
          <a:avLst>
            <a:gd name="adj1" fmla="val 2993"/>
            <a:gd name="adj2" fmla="val 366912"/>
            <a:gd name="adj3" fmla="val 2142423"/>
            <a:gd name="adj4" fmla="val 9024489"/>
            <a:gd name="adj5" fmla="val 3492"/>
          </a:avLst>
        </a:prstGeom>
        <a:solidFill>
          <a:srgbClr val="FFC000">
            <a:hueOff val="9800891"/>
            <a:satOff val="-40777"/>
            <a:lumOff val="9608"/>
            <a:alphaOff val="0"/>
          </a:srgbClr>
        </a:solidFill>
        <a:ln>
          <a:noFill/>
        </a:ln>
        <a:effectLst/>
        <a:sp3d z="-52400" extrusionH="181000" contourW="38100" prstMaterial="matte">
          <a:contourClr>
            <a:sysClr val="window" lastClr="FFFFFF"/>
          </a:contourClr>
        </a:sp3d>
      </dgm:spPr>
      <dgm:t>
        <a:bodyPr/>
        <a:lstStyle/>
        <a:p>
          <a:endParaRPr lang="nl-NL"/>
        </a:p>
      </dgm:t>
    </dgm:pt>
    <dgm:pt modelId="{A084D2A7-BA03-434B-A146-AB807FCAB514}">
      <dgm:prSet phldrT="[Tekst]"/>
      <dgm:spPr>
        <a:xfrm>
          <a:off x="4251760"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6533927"/>
              <a:satOff val="-27185"/>
              <a:lumOff val="6405"/>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7 werkzame factoren integraal werken</a:t>
          </a:r>
        </a:p>
      </dgm:t>
    </dgm:pt>
    <dgm:pt modelId="{6E54D68C-08BA-46B6-A597-29C9595F77D9}" type="parTrans" cxnId="{6A3FD413-6E93-4DAC-803E-A4AF889DCEC1}">
      <dgm:prSet/>
      <dgm:spPr/>
      <dgm:t>
        <a:bodyPr/>
        <a:lstStyle/>
        <a:p>
          <a:endParaRPr lang="nl-NL"/>
        </a:p>
      </dgm:t>
    </dgm:pt>
    <dgm:pt modelId="{B62402BD-3951-403A-948C-C41BDCF8F14F}" type="sibTrans" cxnId="{6A3FD413-6E93-4DAC-803E-A4AF889DCEC1}">
      <dgm:prSet/>
      <dgm:spPr/>
      <dgm:t>
        <a:bodyPr/>
        <a:lstStyle/>
        <a:p>
          <a:endParaRPr lang="nl-NL"/>
        </a:p>
      </dgm:t>
    </dgm:pt>
    <dgm:pt modelId="{6C9E79E3-03C3-4ED7-83D5-9B7693DA6039}">
      <dgm:prSet phldrT="[Tekst]"/>
      <dgm:spPr>
        <a:xfrm>
          <a:off x="4251760"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6533927"/>
              <a:satOff val="-27185"/>
              <a:lumOff val="6405"/>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goed genoeg</a:t>
          </a:r>
        </a:p>
      </dgm:t>
    </dgm:pt>
    <dgm:pt modelId="{9960FE34-D912-4FCE-9D3A-9BC68D088AC9}" type="parTrans" cxnId="{8085C522-92A5-4173-8913-F8966E14C75A}">
      <dgm:prSet/>
      <dgm:spPr/>
      <dgm:t>
        <a:bodyPr/>
        <a:lstStyle/>
        <a:p>
          <a:endParaRPr lang="nl-NL"/>
        </a:p>
      </dgm:t>
    </dgm:pt>
    <dgm:pt modelId="{7A7D5AE5-BCBF-4AE3-A1C1-6442F7212944}" type="sibTrans" cxnId="{8085C522-92A5-4173-8913-F8966E14C75A}">
      <dgm:prSet/>
      <dgm:spPr/>
      <dgm:t>
        <a:bodyPr/>
        <a:lstStyle/>
        <a:p>
          <a:endParaRPr lang="nl-NL"/>
        </a:p>
      </dgm:t>
    </dgm:pt>
    <dgm:pt modelId="{01B9E0CE-9F47-4A84-988E-1B7017BD31CF}">
      <dgm:prSet/>
      <dgm:spPr>
        <a:xfrm>
          <a:off x="6749789" y="1254098"/>
          <a:ext cx="1492263" cy="593423"/>
        </a:xfrm>
        <a:prstGeom prst="roundRect">
          <a:avLst>
            <a:gd name="adj" fmla="val 10000"/>
          </a:avLst>
        </a:prstGeom>
        <a:solidFill>
          <a:srgbClr val="FFC000">
            <a:hueOff val="9800891"/>
            <a:satOff val="-40777"/>
            <a:lumOff val="9608"/>
            <a:alphaOff val="0"/>
          </a:srgbClr>
        </a:solidFill>
        <a:ln>
          <a:noFill/>
        </a:ln>
        <a:effectLst/>
        <a:sp3d extrusionH="381000" contourW="38100" prstMaterial="matte">
          <a:contourClr>
            <a:sysClr val="window" lastClr="FFFFFF"/>
          </a:contourClr>
        </a:sp3d>
      </dgm:spPr>
      <dgm:t>
        <a:bodyPr/>
        <a:lstStyle/>
        <a:p>
          <a:pPr>
            <a:buNone/>
          </a:pPr>
          <a:r>
            <a:rPr lang="nl-NL">
              <a:solidFill>
                <a:sysClr val="window" lastClr="FFFFFF"/>
              </a:solidFill>
              <a:latin typeface="Calibri" panose="020F0502020204030204"/>
              <a:ea typeface="+mn-ea"/>
              <a:cs typeface="+mn-cs"/>
            </a:rPr>
            <a:t>Matching</a:t>
          </a:r>
        </a:p>
      </dgm:t>
    </dgm:pt>
    <dgm:pt modelId="{3192BBBA-7902-4CAA-B19A-E8C0FBD04530}" type="parTrans" cxnId="{545E1B01-7AF7-433D-8E4A-233B307790B8}">
      <dgm:prSet/>
      <dgm:spPr/>
      <dgm:t>
        <a:bodyPr/>
        <a:lstStyle/>
        <a:p>
          <a:endParaRPr lang="nl-NL"/>
        </a:p>
      </dgm:t>
    </dgm:pt>
    <dgm:pt modelId="{AD4510DA-38CE-4F41-A4B2-D01F9CB81D85}" type="sibTrans" cxnId="{545E1B01-7AF7-433D-8E4A-233B307790B8}">
      <dgm:prSet/>
      <dgm:spPr/>
      <dgm:t>
        <a:bodyPr/>
        <a:lstStyle/>
        <a:p>
          <a:endParaRPr lang="nl-NL"/>
        </a:p>
      </dgm:t>
    </dgm:pt>
    <dgm:pt modelId="{F11E5AF2-729A-4989-AD97-9F99E51D192B}">
      <dgm:prSet/>
      <dgm:spPr>
        <a:xfrm>
          <a:off x="6376723"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9800891"/>
              <a:satOff val="-40777"/>
              <a:lumOff val="9608"/>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kleinschalige voorzieningen</a:t>
          </a:r>
        </a:p>
      </dgm:t>
    </dgm:pt>
    <dgm:pt modelId="{9556FD03-7185-4F3D-8581-9D925B9B01A2}" type="parTrans" cxnId="{E8C02960-B60D-4320-AAA4-55086FD3DFFB}">
      <dgm:prSet/>
      <dgm:spPr/>
      <dgm:t>
        <a:bodyPr/>
        <a:lstStyle/>
        <a:p>
          <a:endParaRPr lang="nl-NL"/>
        </a:p>
      </dgm:t>
    </dgm:pt>
    <dgm:pt modelId="{ABA9D173-7233-4C7D-BD4B-AE2B50175D0A}" type="sibTrans" cxnId="{E8C02960-B60D-4320-AAA4-55086FD3DFFB}">
      <dgm:prSet/>
      <dgm:spPr/>
      <dgm:t>
        <a:bodyPr/>
        <a:lstStyle/>
        <a:p>
          <a:endParaRPr lang="nl-NL"/>
        </a:p>
      </dgm:t>
    </dgm:pt>
    <dgm:pt modelId="{79A48FAB-6185-4B9E-ABA8-EBBAC46EEAA0}">
      <dgm:prSet/>
      <dgm:spPr>
        <a:xfrm>
          <a:off x="6376723"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9800891"/>
              <a:satOff val="-40777"/>
              <a:lumOff val="9608"/>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leefwereld en netwerkaanpak</a:t>
          </a:r>
        </a:p>
      </dgm:t>
    </dgm:pt>
    <dgm:pt modelId="{8ABE07E1-64D3-44E5-81EB-FDA8D3320BE1}" type="parTrans" cxnId="{AE4D8FC1-BE3B-4E6D-BE61-66703A0E4C0F}">
      <dgm:prSet/>
      <dgm:spPr/>
      <dgm:t>
        <a:bodyPr/>
        <a:lstStyle/>
        <a:p>
          <a:endParaRPr lang="nl-NL"/>
        </a:p>
      </dgm:t>
    </dgm:pt>
    <dgm:pt modelId="{F7694DB6-29E4-429C-9C8E-C3625020E25C}" type="sibTrans" cxnId="{AE4D8FC1-BE3B-4E6D-BE61-66703A0E4C0F}">
      <dgm:prSet/>
      <dgm:spPr/>
      <dgm:t>
        <a:bodyPr/>
        <a:lstStyle/>
        <a:p>
          <a:endParaRPr lang="nl-NL"/>
        </a:p>
      </dgm:t>
    </dgm:pt>
    <dgm:pt modelId="{BA9E5E10-A53C-477A-AC39-17A08D523B63}">
      <dgm:prSet phldrT="[Tekst]"/>
      <dgm:spPr>
        <a:xfrm>
          <a:off x="4251760"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6533927"/>
              <a:satOff val="-27185"/>
              <a:lumOff val="6405"/>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langdurig gevolgd</a:t>
          </a:r>
        </a:p>
      </dgm:t>
    </dgm:pt>
    <dgm:pt modelId="{81B2A6FC-84CF-426D-AB19-3603DC7C87B9}" type="parTrans" cxnId="{94ED003F-673F-441F-A9B2-E1FFF850B9CF}">
      <dgm:prSet/>
      <dgm:spPr/>
      <dgm:t>
        <a:bodyPr/>
        <a:lstStyle/>
        <a:p>
          <a:endParaRPr lang="nl-NL"/>
        </a:p>
      </dgm:t>
    </dgm:pt>
    <dgm:pt modelId="{C650B5B7-84D5-4391-B8AA-DA1D3BB19046}" type="sibTrans" cxnId="{94ED003F-673F-441F-A9B2-E1FFF850B9CF}">
      <dgm:prSet/>
      <dgm:spPr/>
      <dgm:t>
        <a:bodyPr/>
        <a:lstStyle/>
        <a:p>
          <a:endParaRPr lang="nl-NL"/>
        </a:p>
      </dgm:t>
    </dgm:pt>
    <dgm:pt modelId="{0431C587-7DE5-4657-B3EF-B78D797C86D5}">
      <dgm:prSet phldrT="[Tekst]"/>
      <dgm:spPr>
        <a:xfrm>
          <a:off x="2126797"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3266964"/>
              <a:satOff val="-13592"/>
              <a:lumOff val="3203"/>
              <a:alphaOff val="0"/>
            </a:srgbClr>
          </a:solidFill>
          <a:prstDash val="solid"/>
          <a:miter lim="800000"/>
        </a:ln>
        <a:effectLst/>
        <a:sp3d z="-400500" extrusionH="63500" prstMaterial="matte"/>
      </dgm:spPr>
      <dgm:t>
        <a:bodyPr/>
        <a:lstStyle/>
        <a:p>
          <a:pPr>
            <a:buChar char="•"/>
          </a:pPr>
          <a:endParaRPr lang="nl-NL">
            <a:solidFill>
              <a:sysClr val="windowText" lastClr="000000">
                <a:hueOff val="0"/>
                <a:satOff val="0"/>
                <a:lumOff val="0"/>
                <a:alphaOff val="0"/>
              </a:sysClr>
            </a:solidFill>
            <a:latin typeface="Calibri" panose="020F0502020204030204"/>
            <a:ea typeface="+mn-ea"/>
            <a:cs typeface="+mn-cs"/>
          </a:endParaRPr>
        </a:p>
      </dgm:t>
    </dgm:pt>
    <dgm:pt modelId="{8B6983B1-AE8D-4F9F-8BC3-0268776D0593}" type="parTrans" cxnId="{7E5AFF96-93A4-4327-95A1-25C47DEA2704}">
      <dgm:prSet/>
      <dgm:spPr/>
      <dgm:t>
        <a:bodyPr/>
        <a:lstStyle/>
        <a:p>
          <a:endParaRPr lang="nl-NL"/>
        </a:p>
      </dgm:t>
    </dgm:pt>
    <dgm:pt modelId="{62BE74C0-1139-4EA2-B7D7-FC5B11EF9990}" type="sibTrans" cxnId="{7E5AFF96-93A4-4327-95A1-25C47DEA2704}">
      <dgm:prSet/>
      <dgm:spPr/>
      <dgm:t>
        <a:bodyPr/>
        <a:lstStyle/>
        <a:p>
          <a:endParaRPr lang="nl-NL"/>
        </a:p>
      </dgm:t>
    </dgm:pt>
    <dgm:pt modelId="{99274766-B283-4DE9-8587-472F4AAC0674}">
      <dgm:prSet phldrT="[Tekst]"/>
      <dgm:spPr>
        <a:xfrm>
          <a:off x="2126797"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3266964"/>
              <a:satOff val="-13592"/>
              <a:lumOff val="3203"/>
              <a:alphaOff val="0"/>
            </a:srgbClr>
          </a:solidFill>
          <a:prstDash val="solid"/>
          <a:miter lim="800000"/>
        </a:ln>
        <a:effectLst/>
        <a:sp3d z="-400500" extrusionH="63500" prstMaterial="matte"/>
      </dgm:spPr>
      <dgm:t>
        <a:bodyPr/>
        <a:lstStyle/>
        <a:p>
          <a:pPr>
            <a:buChar char="•"/>
          </a:pPr>
          <a:r>
            <a:rPr lang="nl-NL">
              <a:solidFill>
                <a:sysClr val="windowText" lastClr="000000">
                  <a:hueOff val="0"/>
                  <a:satOff val="0"/>
                  <a:lumOff val="0"/>
                  <a:alphaOff val="0"/>
                </a:sysClr>
              </a:solidFill>
              <a:latin typeface="Calibri" panose="020F0502020204030204"/>
              <a:ea typeface="+mn-ea"/>
              <a:cs typeface="+mn-cs"/>
            </a:rPr>
            <a:t>wat is nodig?</a:t>
          </a:r>
        </a:p>
      </dgm:t>
    </dgm:pt>
    <dgm:pt modelId="{27B5044C-31D7-4626-B407-22FBDF1C353F}" type="parTrans" cxnId="{E0D672FD-D91E-4066-B9CA-85C883564E6A}">
      <dgm:prSet/>
      <dgm:spPr/>
      <dgm:t>
        <a:bodyPr/>
        <a:lstStyle/>
        <a:p>
          <a:endParaRPr lang="nl-NL"/>
        </a:p>
      </dgm:t>
    </dgm:pt>
    <dgm:pt modelId="{66959C11-EC86-4273-99B1-348E29C787F9}" type="sibTrans" cxnId="{E0D672FD-D91E-4066-B9CA-85C883564E6A}">
      <dgm:prSet/>
      <dgm:spPr/>
      <dgm:t>
        <a:bodyPr/>
        <a:lstStyle/>
        <a:p>
          <a:endParaRPr lang="nl-NL"/>
        </a:p>
      </dgm:t>
    </dgm:pt>
    <dgm:pt modelId="{78846A76-F1C7-4582-8896-871CE7860941}">
      <dgm:prSet/>
      <dgm:spPr>
        <a:xfrm>
          <a:off x="6376723" y="1550810"/>
          <a:ext cx="1678796" cy="138465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9800891"/>
              <a:satOff val="-40777"/>
              <a:lumOff val="9608"/>
              <a:alphaOff val="0"/>
            </a:srgbClr>
          </a:solidFill>
          <a:prstDash val="solid"/>
          <a:miter lim="800000"/>
        </a:ln>
        <a:effectLst/>
        <a:sp3d z="-400500" extrusionH="63500" prstMaterial="matte"/>
      </dgm:spPr>
      <dgm:t>
        <a:bodyPr/>
        <a:lstStyle/>
        <a:p>
          <a:pPr>
            <a:buChar char="•"/>
          </a:pPr>
          <a:endParaRPr lang="nl-NL">
            <a:solidFill>
              <a:sysClr val="windowText" lastClr="000000">
                <a:hueOff val="0"/>
                <a:satOff val="0"/>
                <a:lumOff val="0"/>
                <a:alphaOff val="0"/>
              </a:sysClr>
            </a:solidFill>
            <a:latin typeface="Calibri" panose="020F0502020204030204"/>
            <a:ea typeface="+mn-ea"/>
            <a:cs typeface="+mn-cs"/>
          </a:endParaRPr>
        </a:p>
      </dgm:t>
    </dgm:pt>
    <dgm:pt modelId="{4ED7C0E5-EE45-4648-83E7-6CE97BA1CCD3}" type="parTrans" cxnId="{50121737-0705-4242-B364-6BF0977AF72A}">
      <dgm:prSet/>
      <dgm:spPr/>
      <dgm:t>
        <a:bodyPr/>
        <a:lstStyle/>
        <a:p>
          <a:endParaRPr lang="nl-NL"/>
        </a:p>
      </dgm:t>
    </dgm:pt>
    <dgm:pt modelId="{5801CC88-9AE6-496C-AE20-1CFC694D8837}" type="sibTrans" cxnId="{50121737-0705-4242-B364-6BF0977AF72A}">
      <dgm:prSet/>
      <dgm:spPr/>
      <dgm:t>
        <a:bodyPr/>
        <a:lstStyle/>
        <a:p>
          <a:endParaRPr lang="nl-NL"/>
        </a:p>
      </dgm:t>
    </dgm:pt>
    <dgm:pt modelId="{7854F78B-767A-496C-9337-6DDC69F1E5BB}" type="pres">
      <dgm:prSet presAssocID="{D46E040B-DEB5-4387-808F-F8DB66AF61DC}" presName="Name0" presStyleCnt="0">
        <dgm:presLayoutVars>
          <dgm:dir/>
          <dgm:animLvl val="lvl"/>
          <dgm:resizeHandles val="exact"/>
        </dgm:presLayoutVars>
      </dgm:prSet>
      <dgm:spPr/>
    </dgm:pt>
    <dgm:pt modelId="{B94D20E8-E199-4271-AE50-08AD21A45247}" type="pres">
      <dgm:prSet presAssocID="{D46E040B-DEB5-4387-808F-F8DB66AF61DC}" presName="tSp" presStyleCnt="0"/>
      <dgm:spPr/>
    </dgm:pt>
    <dgm:pt modelId="{9CFE0DA1-3E34-46BA-B4E7-491896E66F1E}" type="pres">
      <dgm:prSet presAssocID="{D46E040B-DEB5-4387-808F-F8DB66AF61DC}" presName="bSp" presStyleCnt="0"/>
      <dgm:spPr/>
    </dgm:pt>
    <dgm:pt modelId="{1FF8B412-A1A8-4DB4-9145-8C91374DDF43}" type="pres">
      <dgm:prSet presAssocID="{D46E040B-DEB5-4387-808F-F8DB66AF61DC}" presName="process" presStyleCnt="0"/>
      <dgm:spPr/>
    </dgm:pt>
    <dgm:pt modelId="{6CA14B59-EC40-4B67-B4DE-FE4C916EEFFA}" type="pres">
      <dgm:prSet presAssocID="{77907F4D-CDBE-4003-BF81-CE65D42E0C6D}" presName="composite1" presStyleCnt="0"/>
      <dgm:spPr/>
    </dgm:pt>
    <dgm:pt modelId="{670D83C4-D180-4B32-BFC0-E009A1D7F98C}" type="pres">
      <dgm:prSet presAssocID="{77907F4D-CDBE-4003-BF81-CE65D42E0C6D}" presName="dummyNode1" presStyleLbl="node1" presStyleIdx="0" presStyleCnt="4"/>
      <dgm:spPr/>
    </dgm:pt>
    <dgm:pt modelId="{A36E4A69-9830-431A-8930-B8D9008FFA11}" type="pres">
      <dgm:prSet presAssocID="{77907F4D-CDBE-4003-BF81-CE65D42E0C6D}" presName="childNode1" presStyleLbl="bgAcc1" presStyleIdx="0" presStyleCnt="4">
        <dgm:presLayoutVars>
          <dgm:bulletEnabled val="1"/>
        </dgm:presLayoutVars>
      </dgm:prSet>
      <dgm:spPr/>
    </dgm:pt>
    <dgm:pt modelId="{1F44C3E7-EF27-4ACE-97A2-F73E1FE2A206}" type="pres">
      <dgm:prSet presAssocID="{77907F4D-CDBE-4003-BF81-CE65D42E0C6D}" presName="childNode1tx" presStyleLbl="bgAcc1" presStyleIdx="0" presStyleCnt="4">
        <dgm:presLayoutVars>
          <dgm:bulletEnabled val="1"/>
        </dgm:presLayoutVars>
      </dgm:prSet>
      <dgm:spPr/>
    </dgm:pt>
    <dgm:pt modelId="{72BF7920-6238-4F34-A742-9D30722B521C}" type="pres">
      <dgm:prSet presAssocID="{77907F4D-CDBE-4003-BF81-CE65D42E0C6D}" presName="parentNode1" presStyleLbl="node1" presStyleIdx="0" presStyleCnt="4">
        <dgm:presLayoutVars>
          <dgm:chMax val="1"/>
          <dgm:bulletEnabled val="1"/>
        </dgm:presLayoutVars>
      </dgm:prSet>
      <dgm:spPr/>
    </dgm:pt>
    <dgm:pt modelId="{1631ED0A-067A-4FB0-A458-DE5D1C42C58F}" type="pres">
      <dgm:prSet presAssocID="{77907F4D-CDBE-4003-BF81-CE65D42E0C6D}" presName="connSite1" presStyleCnt="0"/>
      <dgm:spPr/>
    </dgm:pt>
    <dgm:pt modelId="{8FDE6D73-E93C-411D-A37F-23D20B7D063B}" type="pres">
      <dgm:prSet presAssocID="{786C59B4-0CE6-444E-A3A8-0A4C40BD02AB}" presName="Name9" presStyleLbl="sibTrans2D1" presStyleIdx="0" presStyleCnt="3"/>
      <dgm:spPr/>
    </dgm:pt>
    <dgm:pt modelId="{ED023630-7256-4C20-AAC8-B8646FDBFFD1}" type="pres">
      <dgm:prSet presAssocID="{89BF362B-5452-478C-896B-FAAA939B77C4}" presName="composite2" presStyleCnt="0"/>
      <dgm:spPr/>
    </dgm:pt>
    <dgm:pt modelId="{AC81252F-D557-4C15-BF7D-DB7F314AA922}" type="pres">
      <dgm:prSet presAssocID="{89BF362B-5452-478C-896B-FAAA939B77C4}" presName="dummyNode2" presStyleLbl="node1" presStyleIdx="0" presStyleCnt="4"/>
      <dgm:spPr/>
    </dgm:pt>
    <dgm:pt modelId="{E1382951-E1CA-42A3-B371-AD48B02A2F4F}" type="pres">
      <dgm:prSet presAssocID="{89BF362B-5452-478C-896B-FAAA939B77C4}" presName="childNode2" presStyleLbl="bgAcc1" presStyleIdx="1" presStyleCnt="4">
        <dgm:presLayoutVars>
          <dgm:bulletEnabled val="1"/>
        </dgm:presLayoutVars>
      </dgm:prSet>
      <dgm:spPr/>
    </dgm:pt>
    <dgm:pt modelId="{52F3BDD0-28B1-42AB-AF4A-012B2A287AB6}" type="pres">
      <dgm:prSet presAssocID="{89BF362B-5452-478C-896B-FAAA939B77C4}" presName="childNode2tx" presStyleLbl="bgAcc1" presStyleIdx="1" presStyleCnt="4">
        <dgm:presLayoutVars>
          <dgm:bulletEnabled val="1"/>
        </dgm:presLayoutVars>
      </dgm:prSet>
      <dgm:spPr/>
    </dgm:pt>
    <dgm:pt modelId="{D7EA88E1-F851-402F-8AB2-395A50C351DA}" type="pres">
      <dgm:prSet presAssocID="{89BF362B-5452-478C-896B-FAAA939B77C4}" presName="parentNode2" presStyleLbl="node1" presStyleIdx="1" presStyleCnt="4">
        <dgm:presLayoutVars>
          <dgm:chMax val="0"/>
          <dgm:bulletEnabled val="1"/>
        </dgm:presLayoutVars>
      </dgm:prSet>
      <dgm:spPr/>
    </dgm:pt>
    <dgm:pt modelId="{81376B59-5199-485D-8643-C5C01C27D002}" type="pres">
      <dgm:prSet presAssocID="{89BF362B-5452-478C-896B-FAAA939B77C4}" presName="connSite2" presStyleCnt="0"/>
      <dgm:spPr/>
    </dgm:pt>
    <dgm:pt modelId="{93502F69-8DDC-433E-86A3-97BF7F96E7EE}" type="pres">
      <dgm:prSet presAssocID="{F685661A-9590-4752-BFE6-5CE399D63784}" presName="Name18" presStyleLbl="sibTrans2D1" presStyleIdx="1" presStyleCnt="3"/>
      <dgm:spPr/>
    </dgm:pt>
    <dgm:pt modelId="{704791D3-B040-4CA1-BA96-BAACC4B60FB2}" type="pres">
      <dgm:prSet presAssocID="{0AC698A8-2BF4-45B8-88C1-EF673D598C57}" presName="composite1" presStyleCnt="0"/>
      <dgm:spPr/>
    </dgm:pt>
    <dgm:pt modelId="{4A3A6EA5-3A5B-4A7F-BCA7-BD2DD9FE0425}" type="pres">
      <dgm:prSet presAssocID="{0AC698A8-2BF4-45B8-88C1-EF673D598C57}" presName="dummyNode1" presStyleLbl="node1" presStyleIdx="1" presStyleCnt="4"/>
      <dgm:spPr/>
    </dgm:pt>
    <dgm:pt modelId="{893EB3CE-3001-4633-965C-3F3BAABC2128}" type="pres">
      <dgm:prSet presAssocID="{0AC698A8-2BF4-45B8-88C1-EF673D598C57}" presName="childNode1" presStyleLbl="bgAcc1" presStyleIdx="2" presStyleCnt="4">
        <dgm:presLayoutVars>
          <dgm:bulletEnabled val="1"/>
        </dgm:presLayoutVars>
      </dgm:prSet>
      <dgm:spPr/>
    </dgm:pt>
    <dgm:pt modelId="{6EDAE9CE-93B5-4A05-9668-ECCBA11B041F}" type="pres">
      <dgm:prSet presAssocID="{0AC698A8-2BF4-45B8-88C1-EF673D598C57}" presName="childNode1tx" presStyleLbl="bgAcc1" presStyleIdx="2" presStyleCnt="4">
        <dgm:presLayoutVars>
          <dgm:bulletEnabled val="1"/>
        </dgm:presLayoutVars>
      </dgm:prSet>
      <dgm:spPr/>
    </dgm:pt>
    <dgm:pt modelId="{6A1235C3-5E59-4E47-B5AA-AD06F0DB0B5E}" type="pres">
      <dgm:prSet presAssocID="{0AC698A8-2BF4-45B8-88C1-EF673D598C57}" presName="parentNode1" presStyleLbl="node1" presStyleIdx="2" presStyleCnt="4">
        <dgm:presLayoutVars>
          <dgm:chMax val="1"/>
          <dgm:bulletEnabled val="1"/>
        </dgm:presLayoutVars>
      </dgm:prSet>
      <dgm:spPr/>
    </dgm:pt>
    <dgm:pt modelId="{F65F825D-DFD8-40E6-8274-6FE16780C0C0}" type="pres">
      <dgm:prSet presAssocID="{0AC698A8-2BF4-45B8-88C1-EF673D598C57}" presName="connSite1" presStyleCnt="0"/>
      <dgm:spPr/>
    </dgm:pt>
    <dgm:pt modelId="{C0F90F57-15FD-4F63-BBD2-3BA2244D01F8}" type="pres">
      <dgm:prSet presAssocID="{598755E0-D740-4AEE-B3A9-E773253DCEB9}" presName="Name9" presStyleLbl="sibTrans2D1" presStyleIdx="2" presStyleCnt="3"/>
      <dgm:spPr/>
    </dgm:pt>
    <dgm:pt modelId="{020D0B2D-3EC3-4C5A-A6A2-CF09CBBEBEB3}" type="pres">
      <dgm:prSet presAssocID="{01B9E0CE-9F47-4A84-988E-1B7017BD31CF}" presName="composite2" presStyleCnt="0"/>
      <dgm:spPr/>
    </dgm:pt>
    <dgm:pt modelId="{611D671B-D53E-45C9-83D6-FF05EF9BB3CC}" type="pres">
      <dgm:prSet presAssocID="{01B9E0CE-9F47-4A84-988E-1B7017BD31CF}" presName="dummyNode2" presStyleLbl="node1" presStyleIdx="2" presStyleCnt="4"/>
      <dgm:spPr/>
    </dgm:pt>
    <dgm:pt modelId="{00B1C7E1-0B50-446F-AD09-7460DDEBC985}" type="pres">
      <dgm:prSet presAssocID="{01B9E0CE-9F47-4A84-988E-1B7017BD31CF}" presName="childNode2" presStyleLbl="bgAcc1" presStyleIdx="3" presStyleCnt="4">
        <dgm:presLayoutVars>
          <dgm:bulletEnabled val="1"/>
        </dgm:presLayoutVars>
      </dgm:prSet>
      <dgm:spPr/>
    </dgm:pt>
    <dgm:pt modelId="{C1587E08-EF1D-4F97-B75B-04078A7F29D2}" type="pres">
      <dgm:prSet presAssocID="{01B9E0CE-9F47-4A84-988E-1B7017BD31CF}" presName="childNode2tx" presStyleLbl="bgAcc1" presStyleIdx="3" presStyleCnt="4">
        <dgm:presLayoutVars>
          <dgm:bulletEnabled val="1"/>
        </dgm:presLayoutVars>
      </dgm:prSet>
      <dgm:spPr/>
    </dgm:pt>
    <dgm:pt modelId="{0F164C12-AE1C-442A-A46A-6F15381D74BC}" type="pres">
      <dgm:prSet presAssocID="{01B9E0CE-9F47-4A84-988E-1B7017BD31CF}" presName="parentNode2" presStyleLbl="node1" presStyleIdx="3" presStyleCnt="4">
        <dgm:presLayoutVars>
          <dgm:chMax val="0"/>
          <dgm:bulletEnabled val="1"/>
        </dgm:presLayoutVars>
      </dgm:prSet>
      <dgm:spPr/>
    </dgm:pt>
    <dgm:pt modelId="{D8F86F1F-34C3-4780-9126-D0B1C6AC46A5}" type="pres">
      <dgm:prSet presAssocID="{01B9E0CE-9F47-4A84-988E-1B7017BD31CF}" presName="connSite2" presStyleCnt="0"/>
      <dgm:spPr/>
    </dgm:pt>
  </dgm:ptLst>
  <dgm:cxnLst>
    <dgm:cxn modelId="{BBB51501-9F9F-4EFE-ABE1-213B1A800CCC}" type="presOf" srcId="{BA9E5E10-A53C-477A-AC39-17A08D523B63}" destId="{893EB3CE-3001-4633-965C-3F3BAABC2128}" srcOrd="0" destOrd="2" presId="urn:microsoft.com/office/officeart/2005/8/layout/hProcess4"/>
    <dgm:cxn modelId="{545E1B01-7AF7-433D-8E4A-233B307790B8}" srcId="{D46E040B-DEB5-4387-808F-F8DB66AF61DC}" destId="{01B9E0CE-9F47-4A84-988E-1B7017BD31CF}" srcOrd="3" destOrd="0" parTransId="{3192BBBA-7902-4CAA-B19A-E8C0FBD04530}" sibTransId="{AD4510DA-38CE-4F41-A4B2-D01F9CB81D85}"/>
    <dgm:cxn modelId="{6A3FD413-6E93-4DAC-803E-A4AF889DCEC1}" srcId="{0AC698A8-2BF4-45B8-88C1-EF673D598C57}" destId="{A084D2A7-BA03-434B-A146-AB807FCAB514}" srcOrd="0" destOrd="0" parTransId="{6E54D68C-08BA-46B6-A597-29C9595F77D9}" sibTransId="{B62402BD-3951-403A-948C-C41BDCF8F14F}"/>
    <dgm:cxn modelId="{316D9B1B-8DF6-4B72-9D84-8629FD9424FF}" type="presOf" srcId="{786C59B4-0CE6-444E-A3A8-0A4C40BD02AB}" destId="{8FDE6D73-E93C-411D-A37F-23D20B7D063B}" srcOrd="0" destOrd="0" presId="urn:microsoft.com/office/officeart/2005/8/layout/hProcess4"/>
    <dgm:cxn modelId="{8085C522-92A5-4173-8913-F8966E14C75A}" srcId="{0AC698A8-2BF4-45B8-88C1-EF673D598C57}" destId="{6C9E79E3-03C3-4ED7-83D5-9B7693DA6039}" srcOrd="1" destOrd="0" parTransId="{9960FE34-D912-4FCE-9D3A-9BC68D088AC9}" sibTransId="{7A7D5AE5-BCBF-4AE3-A1C1-6442F7212944}"/>
    <dgm:cxn modelId="{8286922E-126C-47F6-BCFC-2E3D86CBC4F0}" type="presOf" srcId="{99274766-B283-4DE9-8587-472F4AAC0674}" destId="{E1382951-E1CA-42A3-B371-AD48B02A2F4F}" srcOrd="0" destOrd="1" presId="urn:microsoft.com/office/officeart/2005/8/layout/hProcess4"/>
    <dgm:cxn modelId="{73013832-324D-4177-95AD-14519916EE71}" type="presOf" srcId="{716ED941-DC08-4E27-BDBC-AA2F18AF9BED}" destId="{1F44C3E7-EF27-4ACE-97A2-F73E1FE2A206}" srcOrd="1" destOrd="0" presId="urn:microsoft.com/office/officeart/2005/8/layout/hProcess4"/>
    <dgm:cxn modelId="{50121737-0705-4242-B364-6BF0977AF72A}" srcId="{01B9E0CE-9F47-4A84-988E-1B7017BD31CF}" destId="{78846A76-F1C7-4582-8896-871CE7860941}" srcOrd="0" destOrd="0" parTransId="{4ED7C0E5-EE45-4648-83E7-6CE97BA1CCD3}" sibTransId="{5801CC88-9AE6-496C-AE20-1CFC694D8837}"/>
    <dgm:cxn modelId="{0B670C38-CC8D-48E2-8914-57B414CFE036}" srcId="{D46E040B-DEB5-4387-808F-F8DB66AF61DC}" destId="{89BF362B-5452-478C-896B-FAAA939B77C4}" srcOrd="1" destOrd="0" parTransId="{E5D043C2-C1FA-4874-AE1F-9E6672CD9F83}" sibTransId="{F685661A-9590-4752-BFE6-5CE399D63784}"/>
    <dgm:cxn modelId="{85B5543A-E6E0-44AC-BD26-44F15C45B670}" type="presOf" srcId="{A084D2A7-BA03-434B-A146-AB807FCAB514}" destId="{893EB3CE-3001-4633-965C-3F3BAABC2128}" srcOrd="0" destOrd="0" presId="urn:microsoft.com/office/officeart/2005/8/layout/hProcess4"/>
    <dgm:cxn modelId="{94ED003F-673F-441F-A9B2-E1FFF850B9CF}" srcId="{0AC698A8-2BF4-45B8-88C1-EF673D598C57}" destId="{BA9E5E10-A53C-477A-AC39-17A08D523B63}" srcOrd="2" destOrd="0" parTransId="{81B2A6FC-84CF-426D-AB19-3603DC7C87B9}" sibTransId="{C650B5B7-84D5-4391-B8AA-DA1D3BB19046}"/>
    <dgm:cxn modelId="{6B193D5B-7C8C-4B03-95EB-779FB27FD617}" srcId="{89BF362B-5452-478C-896B-FAAA939B77C4}" destId="{A4BD50F2-1785-45FD-8087-09BC5487BC65}" srcOrd="2" destOrd="0" parTransId="{CCF40267-92B4-42E8-B9CE-1C134D6A37C1}" sibTransId="{40CC2293-8616-4FBE-A831-123625CEAB6E}"/>
    <dgm:cxn modelId="{E8C02960-B60D-4320-AAA4-55086FD3DFFB}" srcId="{01B9E0CE-9F47-4A84-988E-1B7017BD31CF}" destId="{F11E5AF2-729A-4989-AD97-9F99E51D192B}" srcOrd="1" destOrd="0" parTransId="{9556FD03-7185-4F3D-8581-9D925B9B01A2}" sibTransId="{ABA9D173-7233-4C7D-BD4B-AE2B50175D0A}"/>
    <dgm:cxn modelId="{05FBD265-DBDC-43CF-A35A-6F11AFFC326E}" type="presOf" srcId="{79A48FAB-6185-4B9E-ABA8-EBBAC46EEAA0}" destId="{00B1C7E1-0B50-446F-AD09-7460DDEBC985}" srcOrd="0" destOrd="2" presId="urn:microsoft.com/office/officeart/2005/8/layout/hProcess4"/>
    <dgm:cxn modelId="{23E4EC69-47F9-414C-8C0F-C429127430D0}" type="presOf" srcId="{01B9E0CE-9F47-4A84-988E-1B7017BD31CF}" destId="{0F164C12-AE1C-442A-A46A-6F15381D74BC}" srcOrd="0" destOrd="0" presId="urn:microsoft.com/office/officeart/2005/8/layout/hProcess4"/>
    <dgm:cxn modelId="{EB93FB4D-4C94-442E-9C28-2ADB0534E2C0}" type="presOf" srcId="{79A48FAB-6185-4B9E-ABA8-EBBAC46EEAA0}" destId="{C1587E08-EF1D-4F97-B75B-04078A7F29D2}" srcOrd="1" destOrd="2" presId="urn:microsoft.com/office/officeart/2005/8/layout/hProcess4"/>
    <dgm:cxn modelId="{8F4AFF6D-BA26-4596-A733-6D13A3509E46}" type="presOf" srcId="{6C9E79E3-03C3-4ED7-83D5-9B7693DA6039}" destId="{893EB3CE-3001-4633-965C-3F3BAABC2128}" srcOrd="0" destOrd="1" presId="urn:microsoft.com/office/officeart/2005/8/layout/hProcess4"/>
    <dgm:cxn modelId="{257AA852-B719-45C7-9163-2628DBF31CC1}" type="presOf" srcId="{0AC698A8-2BF4-45B8-88C1-EF673D598C57}" destId="{6A1235C3-5E59-4E47-B5AA-AD06F0DB0B5E}" srcOrd="0" destOrd="0" presId="urn:microsoft.com/office/officeart/2005/8/layout/hProcess4"/>
    <dgm:cxn modelId="{3FF86C77-06DA-44F7-A91F-84D2B95A1875}" srcId="{D46E040B-DEB5-4387-808F-F8DB66AF61DC}" destId="{0AC698A8-2BF4-45B8-88C1-EF673D598C57}" srcOrd="2" destOrd="0" parTransId="{41B6E7F0-BBF0-4EF8-AD5A-4E12BC3B7E6B}" sibTransId="{598755E0-D740-4AEE-B3A9-E773253DCEB9}"/>
    <dgm:cxn modelId="{E3AF207A-94A1-44D0-B012-3CC30C62452E}" type="presOf" srcId="{0431C587-7DE5-4657-B3EF-B78D797C86D5}" destId="{52F3BDD0-28B1-42AB-AF4A-012B2A287AB6}" srcOrd="1" destOrd="0" presId="urn:microsoft.com/office/officeart/2005/8/layout/hProcess4"/>
    <dgm:cxn modelId="{AF79FB84-DCD4-45C1-B5C5-ECA7EB5E48BB}" srcId="{77907F4D-CDBE-4003-BF81-CE65D42E0C6D}" destId="{FF1D65AB-8FDD-41A6-A517-60FEDE173BAD}" srcOrd="1" destOrd="0" parTransId="{635B49AF-7545-4BFF-BD63-D2DC3BA5F607}" sibTransId="{1BB20B97-8262-45A9-A33C-788EC73709D3}"/>
    <dgm:cxn modelId="{F38EA487-7123-4F79-8C44-E96933B6FA4C}" type="presOf" srcId="{F685661A-9590-4752-BFE6-5CE399D63784}" destId="{93502F69-8DDC-433E-86A3-97BF7F96E7EE}" srcOrd="0" destOrd="0" presId="urn:microsoft.com/office/officeart/2005/8/layout/hProcess4"/>
    <dgm:cxn modelId="{E62E3F8D-67B7-432E-B7E1-0C5C013ABD92}" type="presOf" srcId="{F11E5AF2-729A-4989-AD97-9F99E51D192B}" destId="{C1587E08-EF1D-4F97-B75B-04078A7F29D2}" srcOrd="1" destOrd="1" presId="urn:microsoft.com/office/officeart/2005/8/layout/hProcess4"/>
    <dgm:cxn modelId="{A48E5F96-D51D-413F-A72F-A85FE53D2764}" type="presOf" srcId="{78846A76-F1C7-4582-8896-871CE7860941}" destId="{00B1C7E1-0B50-446F-AD09-7460DDEBC985}" srcOrd="0" destOrd="0" presId="urn:microsoft.com/office/officeart/2005/8/layout/hProcess4"/>
    <dgm:cxn modelId="{B060EF96-9005-436A-B6EB-5591238AAAD2}" type="presOf" srcId="{6C9E79E3-03C3-4ED7-83D5-9B7693DA6039}" destId="{6EDAE9CE-93B5-4A05-9668-ECCBA11B041F}" srcOrd="1" destOrd="1" presId="urn:microsoft.com/office/officeart/2005/8/layout/hProcess4"/>
    <dgm:cxn modelId="{7E5AFF96-93A4-4327-95A1-25C47DEA2704}" srcId="{89BF362B-5452-478C-896B-FAAA939B77C4}" destId="{0431C587-7DE5-4657-B3EF-B78D797C86D5}" srcOrd="0" destOrd="0" parTransId="{8B6983B1-AE8D-4F9F-8BC3-0268776D0593}" sibTransId="{62BE74C0-1139-4EA2-B7D7-FC5B11EF9990}"/>
    <dgm:cxn modelId="{CEC836A3-5FDB-427D-966E-40DCB4EE868A}" type="presOf" srcId="{0431C587-7DE5-4657-B3EF-B78D797C86D5}" destId="{E1382951-E1CA-42A3-B371-AD48B02A2F4F}" srcOrd="0" destOrd="0" presId="urn:microsoft.com/office/officeart/2005/8/layout/hProcess4"/>
    <dgm:cxn modelId="{A5E347AB-76B2-4446-A15A-0C5C395B6A19}" type="presOf" srcId="{99274766-B283-4DE9-8587-472F4AAC0674}" destId="{52F3BDD0-28B1-42AB-AF4A-012B2A287AB6}" srcOrd="1" destOrd="1" presId="urn:microsoft.com/office/officeart/2005/8/layout/hProcess4"/>
    <dgm:cxn modelId="{5708FCBB-6541-40FA-A326-DA8E1C6A6DAC}" type="presOf" srcId="{A084D2A7-BA03-434B-A146-AB807FCAB514}" destId="{6EDAE9CE-93B5-4A05-9668-ECCBA11B041F}" srcOrd="1" destOrd="0" presId="urn:microsoft.com/office/officeart/2005/8/layout/hProcess4"/>
    <dgm:cxn modelId="{B73717C0-F733-4118-812C-247B10048059}" srcId="{D46E040B-DEB5-4387-808F-F8DB66AF61DC}" destId="{77907F4D-CDBE-4003-BF81-CE65D42E0C6D}" srcOrd="0" destOrd="0" parTransId="{0F1A4703-CC25-4D34-81C1-71466ACD90E2}" sibTransId="{786C59B4-0CE6-444E-A3A8-0A4C40BD02AB}"/>
    <dgm:cxn modelId="{AE4D8FC1-BE3B-4E6D-BE61-66703A0E4C0F}" srcId="{01B9E0CE-9F47-4A84-988E-1B7017BD31CF}" destId="{79A48FAB-6185-4B9E-ABA8-EBBAC46EEAA0}" srcOrd="2" destOrd="0" parTransId="{8ABE07E1-64D3-44E5-81EB-FDA8D3320BE1}" sibTransId="{F7694DB6-29E4-429C-9C8E-C3625020E25C}"/>
    <dgm:cxn modelId="{2B794DC6-E7B5-451F-8922-EB5DEA2ED857}" type="presOf" srcId="{89BF362B-5452-478C-896B-FAAA939B77C4}" destId="{D7EA88E1-F851-402F-8AB2-395A50C351DA}" srcOrd="0" destOrd="0" presId="urn:microsoft.com/office/officeart/2005/8/layout/hProcess4"/>
    <dgm:cxn modelId="{B0692BC8-444F-4A80-8FA9-556202B88573}" type="presOf" srcId="{716ED941-DC08-4E27-BDBC-AA2F18AF9BED}" destId="{A36E4A69-9830-431A-8930-B8D9008FFA11}" srcOrd="0" destOrd="0" presId="urn:microsoft.com/office/officeart/2005/8/layout/hProcess4"/>
    <dgm:cxn modelId="{A12ABFCD-739F-4C7C-8A7F-BF0B74A26190}" type="presOf" srcId="{78846A76-F1C7-4582-8896-871CE7860941}" destId="{C1587E08-EF1D-4F97-B75B-04078A7F29D2}" srcOrd="1" destOrd="0" presId="urn:microsoft.com/office/officeart/2005/8/layout/hProcess4"/>
    <dgm:cxn modelId="{BD6DE9D5-5A7C-417A-A2F4-34766EB490B4}" type="presOf" srcId="{F11E5AF2-729A-4989-AD97-9F99E51D192B}" destId="{00B1C7E1-0B50-446F-AD09-7460DDEBC985}" srcOrd="0" destOrd="1" presId="urn:microsoft.com/office/officeart/2005/8/layout/hProcess4"/>
    <dgm:cxn modelId="{BD09C3D7-AE5F-43FA-A09C-5F61C53A6C0D}" type="presOf" srcId="{77907F4D-CDBE-4003-BF81-CE65D42E0C6D}" destId="{72BF7920-6238-4F34-A742-9D30722B521C}" srcOrd="0" destOrd="0" presId="urn:microsoft.com/office/officeart/2005/8/layout/hProcess4"/>
    <dgm:cxn modelId="{A5B701DF-478B-4A91-8804-7A8965CEE168}" type="presOf" srcId="{598755E0-D740-4AEE-B3A9-E773253DCEB9}" destId="{C0F90F57-15FD-4F63-BBD2-3BA2244D01F8}" srcOrd="0" destOrd="0" presId="urn:microsoft.com/office/officeart/2005/8/layout/hProcess4"/>
    <dgm:cxn modelId="{FAAF95E1-1E20-4954-A85D-B3DEE9A3E86E}" type="presOf" srcId="{FF1D65AB-8FDD-41A6-A517-60FEDE173BAD}" destId="{A36E4A69-9830-431A-8930-B8D9008FFA11}" srcOrd="0" destOrd="1" presId="urn:microsoft.com/office/officeart/2005/8/layout/hProcess4"/>
    <dgm:cxn modelId="{01564FE3-54CE-4FFA-8D40-1C7EF25B9F02}" type="presOf" srcId="{A4BD50F2-1785-45FD-8087-09BC5487BC65}" destId="{E1382951-E1CA-42A3-B371-AD48B02A2F4F}" srcOrd="0" destOrd="2" presId="urn:microsoft.com/office/officeart/2005/8/layout/hProcess4"/>
    <dgm:cxn modelId="{BBFA86E3-F2AF-4102-B3F3-5C3CDADE7B71}" type="presOf" srcId="{D46E040B-DEB5-4387-808F-F8DB66AF61DC}" destId="{7854F78B-767A-496C-9337-6DDC69F1E5BB}" srcOrd="0" destOrd="0" presId="urn:microsoft.com/office/officeart/2005/8/layout/hProcess4"/>
    <dgm:cxn modelId="{2F4500E9-4D56-454E-96E5-243DAA891DED}" srcId="{77907F4D-CDBE-4003-BF81-CE65D42E0C6D}" destId="{716ED941-DC08-4E27-BDBC-AA2F18AF9BED}" srcOrd="0" destOrd="0" parTransId="{4462CBBD-2434-4C10-B216-9137B9B1B95A}" sibTransId="{1FB8697B-7756-4906-AA5D-94C0F895FFE5}"/>
    <dgm:cxn modelId="{231CA9EA-2B62-4E4E-A7AC-8B1CAFA3F21B}" type="presOf" srcId="{BA9E5E10-A53C-477A-AC39-17A08D523B63}" destId="{6EDAE9CE-93B5-4A05-9668-ECCBA11B041F}" srcOrd="1" destOrd="2" presId="urn:microsoft.com/office/officeart/2005/8/layout/hProcess4"/>
    <dgm:cxn modelId="{80C382F6-27F2-48FD-99AC-C92BF9C67C27}" type="presOf" srcId="{FF1D65AB-8FDD-41A6-A517-60FEDE173BAD}" destId="{1F44C3E7-EF27-4ACE-97A2-F73E1FE2A206}" srcOrd="1" destOrd="1" presId="urn:microsoft.com/office/officeart/2005/8/layout/hProcess4"/>
    <dgm:cxn modelId="{69B2DAF7-3720-4F59-B3B1-F7C22F4A5E3D}" type="presOf" srcId="{A4BD50F2-1785-45FD-8087-09BC5487BC65}" destId="{52F3BDD0-28B1-42AB-AF4A-012B2A287AB6}" srcOrd="1" destOrd="2" presId="urn:microsoft.com/office/officeart/2005/8/layout/hProcess4"/>
    <dgm:cxn modelId="{E0D672FD-D91E-4066-B9CA-85C883564E6A}" srcId="{89BF362B-5452-478C-896B-FAAA939B77C4}" destId="{99274766-B283-4DE9-8587-472F4AAC0674}" srcOrd="1" destOrd="0" parTransId="{27B5044C-31D7-4626-B407-22FBDF1C353F}" sibTransId="{66959C11-EC86-4273-99B1-348E29C787F9}"/>
    <dgm:cxn modelId="{CDA323BC-202D-4487-8A46-00E0368619F3}" type="presParOf" srcId="{7854F78B-767A-496C-9337-6DDC69F1E5BB}" destId="{B94D20E8-E199-4271-AE50-08AD21A45247}" srcOrd="0" destOrd="0" presId="urn:microsoft.com/office/officeart/2005/8/layout/hProcess4"/>
    <dgm:cxn modelId="{88DD9351-BCEF-4A0B-B23A-1A8988F409EF}" type="presParOf" srcId="{7854F78B-767A-496C-9337-6DDC69F1E5BB}" destId="{9CFE0DA1-3E34-46BA-B4E7-491896E66F1E}" srcOrd="1" destOrd="0" presId="urn:microsoft.com/office/officeart/2005/8/layout/hProcess4"/>
    <dgm:cxn modelId="{EC9A21E5-7E41-47E2-A731-469A4C3D0194}" type="presParOf" srcId="{7854F78B-767A-496C-9337-6DDC69F1E5BB}" destId="{1FF8B412-A1A8-4DB4-9145-8C91374DDF43}" srcOrd="2" destOrd="0" presId="urn:microsoft.com/office/officeart/2005/8/layout/hProcess4"/>
    <dgm:cxn modelId="{E16C0B3F-AB34-47EA-965D-0BAF42CCD1A7}" type="presParOf" srcId="{1FF8B412-A1A8-4DB4-9145-8C91374DDF43}" destId="{6CA14B59-EC40-4B67-B4DE-FE4C916EEFFA}" srcOrd="0" destOrd="0" presId="urn:microsoft.com/office/officeart/2005/8/layout/hProcess4"/>
    <dgm:cxn modelId="{BDC98D92-9A3C-4C34-836D-7CCA1853B535}" type="presParOf" srcId="{6CA14B59-EC40-4B67-B4DE-FE4C916EEFFA}" destId="{670D83C4-D180-4B32-BFC0-E009A1D7F98C}" srcOrd="0" destOrd="0" presId="urn:microsoft.com/office/officeart/2005/8/layout/hProcess4"/>
    <dgm:cxn modelId="{D0E89CFE-6175-4976-B455-50E86769FAA6}" type="presParOf" srcId="{6CA14B59-EC40-4B67-B4DE-FE4C916EEFFA}" destId="{A36E4A69-9830-431A-8930-B8D9008FFA11}" srcOrd="1" destOrd="0" presId="urn:microsoft.com/office/officeart/2005/8/layout/hProcess4"/>
    <dgm:cxn modelId="{1AF72949-0DA8-42F8-A3D2-B3AB31AB98F9}" type="presParOf" srcId="{6CA14B59-EC40-4B67-B4DE-FE4C916EEFFA}" destId="{1F44C3E7-EF27-4ACE-97A2-F73E1FE2A206}" srcOrd="2" destOrd="0" presId="urn:microsoft.com/office/officeart/2005/8/layout/hProcess4"/>
    <dgm:cxn modelId="{0AD5DA45-549F-4F91-A985-5E8F0D419110}" type="presParOf" srcId="{6CA14B59-EC40-4B67-B4DE-FE4C916EEFFA}" destId="{72BF7920-6238-4F34-A742-9D30722B521C}" srcOrd="3" destOrd="0" presId="urn:microsoft.com/office/officeart/2005/8/layout/hProcess4"/>
    <dgm:cxn modelId="{C18B3988-074C-4115-A071-B3B07BA3821E}" type="presParOf" srcId="{6CA14B59-EC40-4B67-B4DE-FE4C916EEFFA}" destId="{1631ED0A-067A-4FB0-A458-DE5D1C42C58F}" srcOrd="4" destOrd="0" presId="urn:microsoft.com/office/officeart/2005/8/layout/hProcess4"/>
    <dgm:cxn modelId="{E28C41C6-AEA3-4FCA-9D45-0258EAFA42E3}" type="presParOf" srcId="{1FF8B412-A1A8-4DB4-9145-8C91374DDF43}" destId="{8FDE6D73-E93C-411D-A37F-23D20B7D063B}" srcOrd="1" destOrd="0" presId="urn:microsoft.com/office/officeart/2005/8/layout/hProcess4"/>
    <dgm:cxn modelId="{BFA85640-6FAC-42D3-A24F-5086DC8019C3}" type="presParOf" srcId="{1FF8B412-A1A8-4DB4-9145-8C91374DDF43}" destId="{ED023630-7256-4C20-AAC8-B8646FDBFFD1}" srcOrd="2" destOrd="0" presId="urn:microsoft.com/office/officeart/2005/8/layout/hProcess4"/>
    <dgm:cxn modelId="{FCF39CB2-AF6C-46FD-9553-6D77D8740127}" type="presParOf" srcId="{ED023630-7256-4C20-AAC8-B8646FDBFFD1}" destId="{AC81252F-D557-4C15-BF7D-DB7F314AA922}" srcOrd="0" destOrd="0" presId="urn:microsoft.com/office/officeart/2005/8/layout/hProcess4"/>
    <dgm:cxn modelId="{59473D03-B628-4B5C-8D17-1AD45E26598A}" type="presParOf" srcId="{ED023630-7256-4C20-AAC8-B8646FDBFFD1}" destId="{E1382951-E1CA-42A3-B371-AD48B02A2F4F}" srcOrd="1" destOrd="0" presId="urn:microsoft.com/office/officeart/2005/8/layout/hProcess4"/>
    <dgm:cxn modelId="{9D3C0B71-D280-475D-ADF6-99214B9267C3}" type="presParOf" srcId="{ED023630-7256-4C20-AAC8-B8646FDBFFD1}" destId="{52F3BDD0-28B1-42AB-AF4A-012B2A287AB6}" srcOrd="2" destOrd="0" presId="urn:microsoft.com/office/officeart/2005/8/layout/hProcess4"/>
    <dgm:cxn modelId="{A92CF1F2-A64D-476E-89ED-1849CB0372F6}" type="presParOf" srcId="{ED023630-7256-4C20-AAC8-B8646FDBFFD1}" destId="{D7EA88E1-F851-402F-8AB2-395A50C351DA}" srcOrd="3" destOrd="0" presId="urn:microsoft.com/office/officeart/2005/8/layout/hProcess4"/>
    <dgm:cxn modelId="{23FC8D71-66C8-4AE5-A346-872F3A616DC7}" type="presParOf" srcId="{ED023630-7256-4C20-AAC8-B8646FDBFFD1}" destId="{81376B59-5199-485D-8643-C5C01C27D002}" srcOrd="4" destOrd="0" presId="urn:microsoft.com/office/officeart/2005/8/layout/hProcess4"/>
    <dgm:cxn modelId="{8A06DD02-CA3A-4B82-9CEC-42F8A0D707A6}" type="presParOf" srcId="{1FF8B412-A1A8-4DB4-9145-8C91374DDF43}" destId="{93502F69-8DDC-433E-86A3-97BF7F96E7EE}" srcOrd="3" destOrd="0" presId="urn:microsoft.com/office/officeart/2005/8/layout/hProcess4"/>
    <dgm:cxn modelId="{459797F2-C9B9-4213-9726-9EF75B674B9C}" type="presParOf" srcId="{1FF8B412-A1A8-4DB4-9145-8C91374DDF43}" destId="{704791D3-B040-4CA1-BA96-BAACC4B60FB2}" srcOrd="4" destOrd="0" presId="urn:microsoft.com/office/officeart/2005/8/layout/hProcess4"/>
    <dgm:cxn modelId="{A2A02AF4-4EC4-45A0-88E0-251F71B61FBD}" type="presParOf" srcId="{704791D3-B040-4CA1-BA96-BAACC4B60FB2}" destId="{4A3A6EA5-3A5B-4A7F-BCA7-BD2DD9FE0425}" srcOrd="0" destOrd="0" presId="urn:microsoft.com/office/officeart/2005/8/layout/hProcess4"/>
    <dgm:cxn modelId="{BFC917A6-3DD3-4689-B904-0661145C3A1A}" type="presParOf" srcId="{704791D3-B040-4CA1-BA96-BAACC4B60FB2}" destId="{893EB3CE-3001-4633-965C-3F3BAABC2128}" srcOrd="1" destOrd="0" presId="urn:microsoft.com/office/officeart/2005/8/layout/hProcess4"/>
    <dgm:cxn modelId="{74442135-06C9-4D5A-827B-37E8CAC5B794}" type="presParOf" srcId="{704791D3-B040-4CA1-BA96-BAACC4B60FB2}" destId="{6EDAE9CE-93B5-4A05-9668-ECCBA11B041F}" srcOrd="2" destOrd="0" presId="urn:microsoft.com/office/officeart/2005/8/layout/hProcess4"/>
    <dgm:cxn modelId="{2EE18409-15AC-4C67-A958-D2190E9850C7}" type="presParOf" srcId="{704791D3-B040-4CA1-BA96-BAACC4B60FB2}" destId="{6A1235C3-5E59-4E47-B5AA-AD06F0DB0B5E}" srcOrd="3" destOrd="0" presId="urn:microsoft.com/office/officeart/2005/8/layout/hProcess4"/>
    <dgm:cxn modelId="{DC76DD4E-0D05-4483-98C7-F3441E21D263}" type="presParOf" srcId="{704791D3-B040-4CA1-BA96-BAACC4B60FB2}" destId="{F65F825D-DFD8-40E6-8274-6FE16780C0C0}" srcOrd="4" destOrd="0" presId="urn:microsoft.com/office/officeart/2005/8/layout/hProcess4"/>
    <dgm:cxn modelId="{2EC89396-4DFC-4BED-A9EC-A5ED7B8AD663}" type="presParOf" srcId="{1FF8B412-A1A8-4DB4-9145-8C91374DDF43}" destId="{C0F90F57-15FD-4F63-BBD2-3BA2244D01F8}" srcOrd="5" destOrd="0" presId="urn:microsoft.com/office/officeart/2005/8/layout/hProcess4"/>
    <dgm:cxn modelId="{65C1D3FE-986D-4821-B982-1F543EF04FDC}" type="presParOf" srcId="{1FF8B412-A1A8-4DB4-9145-8C91374DDF43}" destId="{020D0B2D-3EC3-4C5A-A6A2-CF09CBBEBEB3}" srcOrd="6" destOrd="0" presId="urn:microsoft.com/office/officeart/2005/8/layout/hProcess4"/>
    <dgm:cxn modelId="{2242F397-E3FD-4670-AABE-677083D818F5}" type="presParOf" srcId="{020D0B2D-3EC3-4C5A-A6A2-CF09CBBEBEB3}" destId="{611D671B-D53E-45C9-83D6-FF05EF9BB3CC}" srcOrd="0" destOrd="0" presId="urn:microsoft.com/office/officeart/2005/8/layout/hProcess4"/>
    <dgm:cxn modelId="{01FE52C8-7198-4251-92D5-DBBE5F644327}" type="presParOf" srcId="{020D0B2D-3EC3-4C5A-A6A2-CF09CBBEBEB3}" destId="{00B1C7E1-0B50-446F-AD09-7460DDEBC985}" srcOrd="1" destOrd="0" presId="urn:microsoft.com/office/officeart/2005/8/layout/hProcess4"/>
    <dgm:cxn modelId="{6D543F5A-C741-4871-B508-E2AEBFA7B3D6}" type="presParOf" srcId="{020D0B2D-3EC3-4C5A-A6A2-CF09CBBEBEB3}" destId="{C1587E08-EF1D-4F97-B75B-04078A7F29D2}" srcOrd="2" destOrd="0" presId="urn:microsoft.com/office/officeart/2005/8/layout/hProcess4"/>
    <dgm:cxn modelId="{B240CF8B-B248-4816-AF49-49198D24F963}" type="presParOf" srcId="{020D0B2D-3EC3-4C5A-A6A2-CF09CBBEBEB3}" destId="{0F164C12-AE1C-442A-A46A-6F15381D74BC}" srcOrd="3" destOrd="0" presId="urn:microsoft.com/office/officeart/2005/8/layout/hProcess4"/>
    <dgm:cxn modelId="{36BFC541-7BDE-4BCD-AC93-CB9E18651B00}" type="presParOf" srcId="{020D0B2D-3EC3-4C5A-A6A2-CF09CBBEBEB3}" destId="{D8F86F1F-34C3-4780-9126-D0B1C6AC46A5}"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20BCFE3-B78D-4F1F-AB4E-DA389A626C31}" type="doc">
      <dgm:prSet loTypeId="urn:microsoft.com/office/officeart/2005/8/layout/list1" loCatId="list" qsTypeId="urn:microsoft.com/office/officeart/2005/8/quickstyle/simple4" qsCatId="simple" csTypeId="urn:microsoft.com/office/officeart/2005/8/colors/accent1_4" csCatId="accent1" phldr="1"/>
      <dgm:spPr/>
      <dgm:t>
        <a:bodyPr/>
        <a:lstStyle/>
        <a:p>
          <a:endParaRPr lang="nl-NL"/>
        </a:p>
      </dgm:t>
    </dgm:pt>
    <dgm:pt modelId="{51080EE9-641C-4CD4-83EB-4AC40DC7B5E9}">
      <dgm:prSet/>
      <dgm:spPr>
        <a:xfrm>
          <a:off x="545374" y="53944"/>
          <a:ext cx="7635240" cy="383760"/>
        </a:xfrm>
        <a:prstGeom prst="roundRect">
          <a:avLst/>
        </a:prstGeom>
        <a:gradFill rotWithShape="0">
          <a:gsLst>
            <a:gs pos="0">
              <a:srgbClr val="4472C4">
                <a:shade val="50000"/>
                <a:hueOff val="0"/>
                <a:satOff val="0"/>
                <a:lumOff val="0"/>
                <a:alphaOff val="0"/>
                <a:satMod val="103000"/>
                <a:lumMod val="102000"/>
                <a:tint val="94000"/>
              </a:srgbClr>
            </a:gs>
            <a:gs pos="50000">
              <a:srgbClr val="4472C4">
                <a:shade val="50000"/>
                <a:hueOff val="0"/>
                <a:satOff val="0"/>
                <a:lumOff val="0"/>
                <a:alphaOff val="0"/>
                <a:satMod val="110000"/>
                <a:lumMod val="100000"/>
                <a:shade val="100000"/>
              </a:srgbClr>
            </a:gs>
            <a:gs pos="100000">
              <a:srgbClr val="4472C4">
                <a:shade val="50000"/>
                <a:hueOff val="0"/>
                <a:satOff val="0"/>
                <a:lumOff val="0"/>
                <a:alphaOff val="0"/>
                <a:lumMod val="99000"/>
                <a:satMod val="120000"/>
                <a:shade val="78000"/>
              </a:srgbClr>
            </a:gs>
          </a:gsLst>
          <a:lin ang="5400000" scaled="0"/>
        </a:gradFill>
        <a:ln>
          <a:noFill/>
        </a:ln>
        <a:effectLst/>
      </dgm:spPr>
      <dgm:t>
        <a:bodyPr/>
        <a:lstStyle/>
        <a:p>
          <a:pPr>
            <a:buNone/>
          </a:pPr>
          <a:r>
            <a:rPr lang="nl-NL" b="1" i="0" dirty="0">
              <a:solidFill>
                <a:sysClr val="window" lastClr="FFFFFF"/>
              </a:solidFill>
              <a:latin typeface="Helvetica" panose="020B0604020202020204" pitchFamily="34" charset="0"/>
              <a:ea typeface="+mn-ea"/>
              <a:cs typeface="Helvetica" panose="020B0604020202020204" pitchFamily="34" charset="0"/>
            </a:rPr>
            <a:t>Verklaring</a:t>
          </a:r>
        </a:p>
      </dgm:t>
    </dgm:pt>
    <dgm:pt modelId="{A01AC047-7C7B-4960-9963-5294B48ADCCD}" type="parTrans" cxnId="{DD7D4C13-81C0-4BAE-89E0-B3B05FDD3B93}">
      <dgm:prSet/>
      <dgm:spPr/>
      <dgm:t>
        <a:bodyPr/>
        <a:lstStyle/>
        <a:p>
          <a:endParaRPr lang="nl-NL"/>
        </a:p>
      </dgm:t>
    </dgm:pt>
    <dgm:pt modelId="{1870AB00-0CC0-4519-8CFC-102BB1F2F668}" type="sibTrans" cxnId="{DD7D4C13-81C0-4BAE-89E0-B3B05FDD3B93}">
      <dgm:prSet/>
      <dgm:spPr/>
      <dgm:t>
        <a:bodyPr/>
        <a:lstStyle/>
        <a:p>
          <a:endParaRPr lang="nl-NL"/>
        </a:p>
      </dgm:t>
    </dgm:pt>
    <dgm:pt modelId="{14E671C6-C164-435B-ADAC-FFB3884C1E72}">
      <dgm:prSet/>
      <dgm:spPr>
        <a:xfrm>
          <a:off x="545374" y="1667374"/>
          <a:ext cx="7635240" cy="383760"/>
        </a:xfrm>
        <a:prstGeom prst="roundRect">
          <a:avLst/>
        </a:prstGeom>
        <a:gradFill rotWithShape="0">
          <a:gsLst>
            <a:gs pos="0">
              <a:srgbClr val="4472C4">
                <a:shade val="50000"/>
                <a:hueOff val="402493"/>
                <a:satOff val="-9802"/>
                <a:lumOff val="42896"/>
                <a:alphaOff val="0"/>
                <a:satMod val="103000"/>
                <a:lumMod val="102000"/>
                <a:tint val="94000"/>
              </a:srgbClr>
            </a:gs>
            <a:gs pos="50000">
              <a:srgbClr val="4472C4">
                <a:shade val="50000"/>
                <a:hueOff val="402493"/>
                <a:satOff val="-9802"/>
                <a:lumOff val="42896"/>
                <a:alphaOff val="0"/>
                <a:satMod val="110000"/>
                <a:lumMod val="100000"/>
                <a:shade val="100000"/>
              </a:srgbClr>
            </a:gs>
            <a:gs pos="100000">
              <a:srgbClr val="4472C4">
                <a:shade val="50000"/>
                <a:hueOff val="402493"/>
                <a:satOff val="-9802"/>
                <a:lumOff val="42896"/>
                <a:alphaOff val="0"/>
                <a:lumMod val="99000"/>
                <a:satMod val="120000"/>
                <a:shade val="78000"/>
              </a:srgbClr>
            </a:gs>
          </a:gsLst>
          <a:lin ang="5400000" scaled="0"/>
        </a:gradFill>
        <a:ln>
          <a:noFill/>
        </a:ln>
        <a:effectLst/>
      </dgm:spPr>
      <dgm:t>
        <a:bodyPr/>
        <a:lstStyle/>
        <a:p>
          <a:pPr>
            <a:buNone/>
          </a:pPr>
          <a:r>
            <a:rPr lang="nl-NL" b="1" i="0" dirty="0">
              <a:solidFill>
                <a:sysClr val="window" lastClr="FFFFFF"/>
              </a:solidFill>
              <a:latin typeface="Helvetica" panose="020B0604020202020204" pitchFamily="34" charset="0"/>
              <a:ea typeface="+mn-ea"/>
              <a:cs typeface="Helvetica" panose="020B0604020202020204" pitchFamily="34" charset="0"/>
            </a:rPr>
            <a:t>Voorspelling</a:t>
          </a:r>
        </a:p>
      </dgm:t>
    </dgm:pt>
    <dgm:pt modelId="{1695006C-BA9D-484E-908E-F46DBE855AA5}" type="parTrans" cxnId="{2270E516-7807-4FC7-B3D8-B2788093E3F1}">
      <dgm:prSet/>
      <dgm:spPr/>
      <dgm:t>
        <a:bodyPr/>
        <a:lstStyle/>
        <a:p>
          <a:endParaRPr lang="nl-NL"/>
        </a:p>
      </dgm:t>
    </dgm:pt>
    <dgm:pt modelId="{85FCCD06-9B4C-4544-AE95-763328435B78}" type="sibTrans" cxnId="{2270E516-7807-4FC7-B3D8-B2788093E3F1}">
      <dgm:prSet/>
      <dgm:spPr/>
      <dgm:t>
        <a:bodyPr/>
        <a:lstStyle/>
        <a:p>
          <a:endParaRPr lang="nl-NL"/>
        </a:p>
      </dgm:t>
    </dgm:pt>
    <dgm:pt modelId="{2B4F2D4F-FA75-413F-BC54-D94577C6A404}">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endParaRPr lang="nl-NL" dirty="0">
            <a:solidFill>
              <a:srgbClr val="002060"/>
            </a:solidFill>
            <a:latin typeface="Helvetica" panose="020B0604020202020204" pitchFamily="34" charset="0"/>
            <a:ea typeface="+mn-ea"/>
            <a:cs typeface="Helvetica" panose="020B0604020202020204" pitchFamily="34" charset="0"/>
          </a:endParaRPr>
        </a:p>
      </dgm:t>
    </dgm:pt>
    <dgm:pt modelId="{6CEC0920-45FF-4203-9062-E48616FB21E3}" type="parTrans" cxnId="{429AF258-89E5-4F2F-8482-90D26A574DD5}">
      <dgm:prSet/>
      <dgm:spPr/>
      <dgm:t>
        <a:bodyPr/>
        <a:lstStyle/>
        <a:p>
          <a:endParaRPr lang="nl-NL"/>
        </a:p>
      </dgm:t>
    </dgm:pt>
    <dgm:pt modelId="{60E8596C-494B-46F9-9B4A-86EF1020A185}" type="sibTrans" cxnId="{429AF258-89E5-4F2F-8482-90D26A574DD5}">
      <dgm:prSet/>
      <dgm:spPr/>
      <dgm:t>
        <a:bodyPr/>
        <a:lstStyle/>
        <a:p>
          <a:endParaRPr lang="nl-NL"/>
        </a:p>
      </dgm:t>
    </dgm:pt>
    <dgm:pt modelId="{1C5DE14F-2484-4133-80F6-53E7C6E177A1}">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Welke beschermende en belemmerende mechanismen spelen een rol?</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C224CB93-B3FE-4E56-8424-17061CBE2763}" type="parTrans" cxnId="{C97EBCB5-AB7B-4188-B4CF-B9EDB71A4D71}">
      <dgm:prSet/>
      <dgm:spPr/>
      <dgm:t>
        <a:bodyPr/>
        <a:lstStyle/>
        <a:p>
          <a:endParaRPr lang="nl-NL"/>
        </a:p>
      </dgm:t>
    </dgm:pt>
    <dgm:pt modelId="{E66A37E8-A685-4652-AABB-5582BE89B56A}" type="sibTrans" cxnId="{C97EBCB5-AB7B-4188-B4CF-B9EDB71A4D71}">
      <dgm:prSet/>
      <dgm:spPr/>
      <dgm:t>
        <a:bodyPr/>
        <a:lstStyle/>
        <a:p>
          <a:endParaRPr lang="nl-NL"/>
        </a:p>
      </dgm:t>
    </dgm:pt>
    <dgm:pt modelId="{0A7FF704-4B79-4588-AA2A-4DF37E4A0DF3}">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Waar zou interventie zich eerst op moeten richten, uitgaande van de criteria van probleemselectie:</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9599FD89-4F7C-41BF-B0AD-E95E7F5CA0E5}" type="parTrans" cxnId="{D827D193-6FFE-4E22-95ED-346175DED567}">
      <dgm:prSet/>
      <dgm:spPr/>
      <dgm:t>
        <a:bodyPr/>
        <a:lstStyle/>
        <a:p>
          <a:endParaRPr lang="nl-NL"/>
        </a:p>
      </dgm:t>
    </dgm:pt>
    <dgm:pt modelId="{F65E6FA0-5D16-4C08-8500-EE50BE66D25E}" type="sibTrans" cxnId="{D827D193-6FFE-4E22-95ED-346175DED567}">
      <dgm:prSet/>
      <dgm:spPr/>
      <dgm:t>
        <a:bodyPr/>
        <a:lstStyle/>
        <a:p>
          <a:endParaRPr lang="nl-NL"/>
        </a:p>
      </dgm:t>
    </dgm:pt>
    <dgm:pt modelId="{5DF11CD9-D2F2-4B22-9687-E773F64F5D3E}">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hulpvraag van de jeugdige en het systeem;</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3FB89462-5A61-462B-90B4-7E92F752B335}" type="parTrans" cxnId="{0032563C-E860-4293-A009-A4582259C5A9}">
      <dgm:prSet/>
      <dgm:spPr/>
      <dgm:t>
        <a:bodyPr/>
        <a:lstStyle/>
        <a:p>
          <a:endParaRPr lang="nl-NL"/>
        </a:p>
      </dgm:t>
    </dgm:pt>
    <dgm:pt modelId="{4BCB019F-C3D6-4A52-A254-4DC5AC01B133}" type="sibTrans" cxnId="{0032563C-E860-4293-A009-A4582259C5A9}">
      <dgm:prSet/>
      <dgm:spPr/>
      <dgm:t>
        <a:bodyPr/>
        <a:lstStyle/>
        <a:p>
          <a:endParaRPr lang="nl-NL"/>
        </a:p>
      </dgm:t>
    </dgm:pt>
    <dgm:pt modelId="{6B7D43DC-880D-4AD6-AF8B-619D92E70F65}">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Het sleutelprobleem en de invloed op de overige problemen;</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F94D6AF5-3DE6-46B6-AABC-3873063080F2}" type="parTrans" cxnId="{BD8685F6-08D6-41F5-8F5D-8086553865EA}">
      <dgm:prSet/>
      <dgm:spPr/>
      <dgm:t>
        <a:bodyPr/>
        <a:lstStyle/>
        <a:p>
          <a:endParaRPr lang="nl-NL"/>
        </a:p>
      </dgm:t>
    </dgm:pt>
    <dgm:pt modelId="{7B3F7FB2-6B09-4079-AE68-92F3456FA337}" type="sibTrans" cxnId="{BD8685F6-08D6-41F5-8F5D-8086553865EA}">
      <dgm:prSet/>
      <dgm:spPr/>
      <dgm:t>
        <a:bodyPr/>
        <a:lstStyle/>
        <a:p>
          <a:endParaRPr lang="nl-NL"/>
        </a:p>
      </dgm:t>
    </dgm:pt>
    <dgm:pt modelId="{955BD0AD-B92B-4E36-AC27-1828DDF80894}">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overtuiging bij de jeugdige, het systeem en hulpverleners dat het probleem bestaat;</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3C93FD4F-859D-4002-B1A1-532CCA0EAC96}" type="parTrans" cxnId="{DBB835CE-1608-4AD3-AAB2-5E2E8E56FC93}">
      <dgm:prSet/>
      <dgm:spPr/>
      <dgm:t>
        <a:bodyPr/>
        <a:lstStyle/>
        <a:p>
          <a:endParaRPr lang="nl-NL"/>
        </a:p>
      </dgm:t>
    </dgm:pt>
    <dgm:pt modelId="{3868B2F8-CC9E-4DBE-ABD9-E2A5451B7DD6}" type="sibTrans" cxnId="{DBB835CE-1608-4AD3-AAB2-5E2E8E56FC93}">
      <dgm:prSet/>
      <dgm:spPr/>
      <dgm:t>
        <a:bodyPr/>
        <a:lstStyle/>
        <a:p>
          <a:endParaRPr lang="nl-NL"/>
        </a:p>
      </dgm:t>
    </dgm:pt>
    <dgm:pt modelId="{8424F36E-80A8-45C1-B95F-BD0568B4532D}">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mate waarin de jeugdige op dat moment last heeft van het probleem;</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F142F1B2-076F-4882-84EC-3E6A2268E51B}" type="parTrans" cxnId="{B11AD411-83E9-4059-A95F-BE8FA1E207D3}">
      <dgm:prSet/>
      <dgm:spPr/>
      <dgm:t>
        <a:bodyPr/>
        <a:lstStyle/>
        <a:p>
          <a:endParaRPr lang="nl-NL"/>
        </a:p>
      </dgm:t>
    </dgm:pt>
    <dgm:pt modelId="{7B1005D1-D4F9-4D9A-95D0-D56CDF31DE48}" type="sibTrans" cxnId="{B11AD411-83E9-4059-A95F-BE8FA1E207D3}">
      <dgm:prSet/>
      <dgm:spPr/>
      <dgm:t>
        <a:bodyPr/>
        <a:lstStyle/>
        <a:p>
          <a:endParaRPr lang="nl-NL"/>
        </a:p>
      </dgm:t>
    </dgm:pt>
    <dgm:pt modelId="{229F3792-69D0-4AEA-AC42-F556D9C5CB38}">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behandelbaarheid van het probleem;</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D4D0EF7F-2807-4527-9D57-5D5D9605AF1A}" type="parTrans" cxnId="{59998F95-C815-4547-A302-E57173E7B883}">
      <dgm:prSet/>
      <dgm:spPr/>
      <dgm:t>
        <a:bodyPr/>
        <a:lstStyle/>
        <a:p>
          <a:endParaRPr lang="nl-NL"/>
        </a:p>
      </dgm:t>
    </dgm:pt>
    <dgm:pt modelId="{2D2E569B-0C0E-467F-B381-DD549FB45CAB}" type="sibTrans" cxnId="{59998F95-C815-4547-A302-E57173E7B883}">
      <dgm:prSet/>
      <dgm:spPr/>
      <dgm:t>
        <a:bodyPr/>
        <a:lstStyle/>
        <a:p>
          <a:endParaRPr lang="nl-NL"/>
        </a:p>
      </dgm:t>
    </dgm:pt>
    <dgm:pt modelId="{4FDFDDD6-9859-4DFA-8E3C-09AAB36630D6}">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mate waarin het probleem concreet te maken is?</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47BB3B13-536D-4C3E-ACE5-8EB80AF7E975}" type="parTrans" cxnId="{63CDA43D-88B9-4A05-8D80-F4684F5D29CE}">
      <dgm:prSet/>
      <dgm:spPr/>
      <dgm:t>
        <a:bodyPr/>
        <a:lstStyle/>
        <a:p>
          <a:endParaRPr lang="nl-NL"/>
        </a:p>
      </dgm:t>
    </dgm:pt>
    <dgm:pt modelId="{BCDD3530-8ABF-431A-A02A-B375159BB170}" type="sibTrans" cxnId="{63CDA43D-88B9-4A05-8D80-F4684F5D29CE}">
      <dgm:prSet/>
      <dgm:spPr/>
      <dgm:t>
        <a:bodyPr/>
        <a:lstStyle/>
        <a:p>
          <a:endParaRPr lang="nl-NL"/>
        </a:p>
      </dgm:t>
    </dgm:pt>
    <dgm:pt modelId="{26ADE434-355F-43F1-AB6C-5C41FE4D4A30}">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Waar ligt de richting van de oplossing met gebruikmaking van de factoren waar al</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4990E73E-C57E-45A7-A5F6-CE545EB3CF73}" type="parTrans" cxnId="{9E981672-AE16-45D2-850E-F7B3E9D114DF}">
      <dgm:prSet/>
      <dgm:spPr/>
      <dgm:t>
        <a:bodyPr/>
        <a:lstStyle/>
        <a:p>
          <a:endParaRPr lang="nl-NL"/>
        </a:p>
      </dgm:t>
    </dgm:pt>
    <dgm:pt modelId="{6F59AB4B-3EF4-4144-A17D-0E6709EDCFFF}" type="sibTrans" cxnId="{9E981672-AE16-45D2-850E-F7B3E9D114DF}">
      <dgm:prSet/>
      <dgm:spPr/>
      <dgm:t>
        <a:bodyPr/>
        <a:lstStyle/>
        <a:p>
          <a:endParaRPr lang="nl-NL"/>
        </a:p>
      </dgm:t>
    </dgm:pt>
    <dgm:pt modelId="{F5539677-9902-4CBF-8403-6BF95B423CFC}">
      <dgm:prSet/>
      <dgm: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gm:spPr>
      <dgm:t>
        <a:bodyPr spcFirstLastPara="0" vert="horz" wrap="square" lIns="503525" tIns="187452" rIns="503525" bIns="49784" numCol="1" spcCol="1270" anchor="t" anchorCtr="0"/>
        <a:lstStyle/>
        <a:p>
          <a:pPr marL="442913" indent="-85725">
            <a:buFont typeface="Wingdings" panose="05000000000000000000" pitchFamily="2" charset="2"/>
            <a:buNone/>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aanknopingspunten liggen?</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28D45504-BE66-4F5D-A87B-4A1C2F8EB635}" type="parTrans" cxnId="{57E4A583-5D15-4B50-B185-B8E9CE92E94E}">
      <dgm:prSet/>
      <dgm:spPr/>
      <dgm:t>
        <a:bodyPr/>
        <a:lstStyle/>
        <a:p>
          <a:endParaRPr lang="nl-NL"/>
        </a:p>
      </dgm:t>
    </dgm:pt>
    <dgm:pt modelId="{BBA5B17C-7C00-42CA-B496-C0413102E6F6}" type="sibTrans" cxnId="{57E4A583-5D15-4B50-B185-B8E9CE92E94E}">
      <dgm:prSet/>
      <dgm:spPr/>
      <dgm:t>
        <a:bodyPr/>
        <a:lstStyle/>
        <a:p>
          <a:endParaRPr lang="nl-NL"/>
        </a:p>
      </dgm:t>
    </dgm:pt>
    <dgm:pt modelId="{FC925677-7D2D-4A14-8412-81E7E5200A44}">
      <dgm:prSet/>
      <dgm: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gm:spPr>
      <dgm:t>
        <a:bodyPr/>
        <a:lstStyle/>
        <a:p>
          <a:pPr>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Hoe is dit gedrag ontstaan?  </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5202795D-EC15-402F-8796-AC06353056EE}" type="sibTrans" cxnId="{813608BF-32EB-419D-9AD5-8FB7358EEC0E}">
      <dgm:prSet/>
      <dgm:spPr/>
      <dgm:t>
        <a:bodyPr/>
        <a:lstStyle/>
        <a:p>
          <a:endParaRPr lang="nl-NL"/>
        </a:p>
      </dgm:t>
    </dgm:pt>
    <dgm:pt modelId="{7E4440C4-B5C9-42C7-94B3-25E6BDBA0FC4}" type="parTrans" cxnId="{813608BF-32EB-419D-9AD5-8FB7358EEC0E}">
      <dgm:prSet/>
      <dgm:spPr/>
      <dgm:t>
        <a:bodyPr/>
        <a:lstStyle/>
        <a:p>
          <a:endParaRPr lang="nl-NL"/>
        </a:p>
      </dgm:t>
    </dgm:pt>
    <dgm:pt modelId="{3B4E6897-24D2-4318-ADEF-384F8A3E3195}">
      <dgm:prSet/>
      <dgm: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gm:spPr>
      <dgm:t>
        <a:bodyPr/>
        <a:lstStyle/>
        <a:p>
          <a:pPr>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Bij deze jeugdige, op dit moment, in dit systeem;</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D4C2A0FA-CD1B-4BA8-AEDF-D8DA55118109}" type="sibTrans" cxnId="{74432AC1-EBE9-4130-A4FB-0A865E1FCED0}">
      <dgm:prSet/>
      <dgm:spPr/>
      <dgm:t>
        <a:bodyPr/>
        <a:lstStyle/>
        <a:p>
          <a:endParaRPr lang="nl-NL"/>
        </a:p>
      </dgm:t>
    </dgm:pt>
    <dgm:pt modelId="{244F666E-0861-472B-9044-518EE02C1E50}" type="parTrans" cxnId="{74432AC1-EBE9-4130-A4FB-0A865E1FCED0}">
      <dgm:prSet/>
      <dgm:spPr/>
      <dgm:t>
        <a:bodyPr/>
        <a:lstStyle/>
        <a:p>
          <a:endParaRPr lang="nl-NL"/>
        </a:p>
      </dgm:t>
    </dgm:pt>
    <dgm:pt modelId="{B88548DF-A66D-40CB-912A-82DC57D9B2D2}">
      <dgm:prSet/>
      <dgm: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gm:spPr>
      <dgm:t>
        <a:bodyPr/>
        <a:lstStyle/>
        <a:p>
          <a:pPr>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Welke persoons-, omgeving- en interactiefactoren;</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CD118F63-D311-4DC1-8481-3C0A170BA8B4}" type="sibTrans" cxnId="{57D4AB78-409E-4067-8EB9-A76695E8582E}">
      <dgm:prSet/>
      <dgm:spPr/>
      <dgm:t>
        <a:bodyPr/>
        <a:lstStyle/>
        <a:p>
          <a:endParaRPr lang="nl-NL"/>
        </a:p>
      </dgm:t>
    </dgm:pt>
    <dgm:pt modelId="{337A4E5C-B277-4D6D-A655-2A2ADF3BE01E}" type="parTrans" cxnId="{57D4AB78-409E-4067-8EB9-A76695E8582E}">
      <dgm:prSet/>
      <dgm:spPr/>
      <dgm:t>
        <a:bodyPr/>
        <a:lstStyle/>
        <a:p>
          <a:endParaRPr lang="nl-NL"/>
        </a:p>
      </dgm:t>
    </dgm:pt>
    <dgm:pt modelId="{D9E8BE70-D723-4B64-A8EB-AC542BD65F21}">
      <dgm:prSet/>
      <dgm: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gm:spPr>
      <dgm:t>
        <a:bodyPr/>
        <a:lstStyle/>
        <a:p>
          <a:pPr>
            <a:buFont typeface="Wingdings" panose="05000000000000000000" pitchFamily="2" charset="2"/>
            <a:buChar char="§"/>
          </a:pPr>
          <a:r>
            <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Houden het gedrag in stand, versterken of verminderen het gedrag;</a:t>
          </a:r>
        </a:p>
      </dgm:t>
    </dgm:pt>
    <dgm:pt modelId="{EA41EE60-208A-47AE-8B30-5AFE9D578F61}" type="sibTrans" cxnId="{393760D9-6782-4C4F-9A31-B98823DF1D24}">
      <dgm:prSet/>
      <dgm:spPr/>
      <dgm:t>
        <a:bodyPr/>
        <a:lstStyle/>
        <a:p>
          <a:endParaRPr lang="nl-NL"/>
        </a:p>
      </dgm:t>
    </dgm:pt>
    <dgm:pt modelId="{E72F1B3E-EA2E-4F71-A900-6B2B6BB075C4}" type="parTrans" cxnId="{393760D9-6782-4C4F-9A31-B98823DF1D24}">
      <dgm:prSet/>
      <dgm:spPr/>
      <dgm:t>
        <a:bodyPr/>
        <a:lstStyle/>
        <a:p>
          <a:endParaRPr lang="nl-NL"/>
        </a:p>
      </dgm:t>
    </dgm:pt>
    <dgm:pt modelId="{697A4903-1645-4163-B331-C31A8B055006}">
      <dgm:prSet/>
      <dgm: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gm:spPr>
      <dgm:t>
        <a:bodyPr/>
        <a:lstStyle/>
        <a:p>
          <a:pPr>
            <a:buFont typeface="Wingdings" panose="05000000000000000000" pitchFamily="2" charset="2"/>
            <a:buChar char="§"/>
          </a:pPr>
          <a:r>
            <a:rPr lang="nl-NL">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Maken dat het gedrag op dit niveau voortbestaat en niet toeneemt?</a:t>
          </a:r>
          <a:endParaRPr lang="nl-NL"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gm:t>
    </dgm:pt>
    <dgm:pt modelId="{5DDAC285-DF70-4FF1-9B86-E809CBE2867D}" type="sibTrans" cxnId="{85D6CCC7-8F26-4B29-A75D-24DC15B08424}">
      <dgm:prSet/>
      <dgm:spPr/>
      <dgm:t>
        <a:bodyPr/>
        <a:lstStyle/>
        <a:p>
          <a:endParaRPr lang="nl-NL"/>
        </a:p>
      </dgm:t>
    </dgm:pt>
    <dgm:pt modelId="{ADDAB26E-A67D-4EAD-81BA-B97A7323A9E1}" type="parTrans" cxnId="{85D6CCC7-8F26-4B29-A75D-24DC15B08424}">
      <dgm:prSet/>
      <dgm:spPr/>
      <dgm:t>
        <a:bodyPr/>
        <a:lstStyle/>
        <a:p>
          <a:endParaRPr lang="nl-NL"/>
        </a:p>
      </dgm:t>
    </dgm:pt>
    <dgm:pt modelId="{8E2E972F-40FB-432A-8228-B799D2EA6559}" type="pres">
      <dgm:prSet presAssocID="{020BCFE3-B78D-4F1F-AB4E-DA389A626C31}" presName="linear" presStyleCnt="0">
        <dgm:presLayoutVars>
          <dgm:dir/>
          <dgm:animLvl val="lvl"/>
          <dgm:resizeHandles val="exact"/>
        </dgm:presLayoutVars>
      </dgm:prSet>
      <dgm:spPr/>
    </dgm:pt>
    <dgm:pt modelId="{128F0A6E-11B8-4CFD-83C5-A91F3704E579}" type="pres">
      <dgm:prSet presAssocID="{51080EE9-641C-4CD4-83EB-4AC40DC7B5E9}" presName="parentLin" presStyleCnt="0"/>
      <dgm:spPr/>
    </dgm:pt>
    <dgm:pt modelId="{082BEA53-1A1B-4C99-B493-3D8D963939F8}" type="pres">
      <dgm:prSet presAssocID="{51080EE9-641C-4CD4-83EB-4AC40DC7B5E9}" presName="parentLeftMargin" presStyleLbl="node1" presStyleIdx="0" presStyleCnt="2"/>
      <dgm:spPr/>
    </dgm:pt>
    <dgm:pt modelId="{DC071235-C495-4AFE-B191-D705F3F1C7AE}" type="pres">
      <dgm:prSet presAssocID="{51080EE9-641C-4CD4-83EB-4AC40DC7B5E9}" presName="parentText" presStyleLbl="node1" presStyleIdx="0" presStyleCnt="2">
        <dgm:presLayoutVars>
          <dgm:chMax val="0"/>
          <dgm:bulletEnabled val="1"/>
        </dgm:presLayoutVars>
      </dgm:prSet>
      <dgm:spPr/>
    </dgm:pt>
    <dgm:pt modelId="{6CCC59D4-41B7-49E5-AC40-CB338258BF0C}" type="pres">
      <dgm:prSet presAssocID="{51080EE9-641C-4CD4-83EB-4AC40DC7B5E9}" presName="negativeSpace" presStyleCnt="0"/>
      <dgm:spPr/>
    </dgm:pt>
    <dgm:pt modelId="{727E9AED-9E44-4C2B-B07B-458A1897873F}" type="pres">
      <dgm:prSet presAssocID="{51080EE9-641C-4CD4-83EB-4AC40DC7B5E9}" presName="childText" presStyleLbl="conFgAcc1" presStyleIdx="0" presStyleCnt="2" custLinFactNeighborY="-33593">
        <dgm:presLayoutVars>
          <dgm:bulletEnabled val="1"/>
        </dgm:presLayoutVars>
      </dgm:prSet>
      <dgm:spPr/>
    </dgm:pt>
    <dgm:pt modelId="{6DB8E68D-96B6-49F6-8DB8-4EDB877E468B}" type="pres">
      <dgm:prSet presAssocID="{1870AB00-0CC0-4519-8CFC-102BB1F2F668}" presName="spaceBetweenRectangles" presStyleCnt="0"/>
      <dgm:spPr/>
    </dgm:pt>
    <dgm:pt modelId="{86922739-FEF5-4BBF-890C-F1D9932023AB}" type="pres">
      <dgm:prSet presAssocID="{14E671C6-C164-435B-ADAC-FFB3884C1E72}" presName="parentLin" presStyleCnt="0"/>
      <dgm:spPr/>
    </dgm:pt>
    <dgm:pt modelId="{9E0FD37B-9BAC-427A-8081-E970B2AFB478}" type="pres">
      <dgm:prSet presAssocID="{14E671C6-C164-435B-ADAC-FFB3884C1E72}" presName="parentLeftMargin" presStyleLbl="node1" presStyleIdx="0" presStyleCnt="2"/>
      <dgm:spPr/>
    </dgm:pt>
    <dgm:pt modelId="{EBD64066-9769-4BE1-99DF-BC7AE1516637}" type="pres">
      <dgm:prSet presAssocID="{14E671C6-C164-435B-ADAC-FFB3884C1E72}" presName="parentText" presStyleLbl="node1" presStyleIdx="1" presStyleCnt="2">
        <dgm:presLayoutVars>
          <dgm:chMax val="0"/>
          <dgm:bulletEnabled val="1"/>
        </dgm:presLayoutVars>
      </dgm:prSet>
      <dgm:spPr/>
    </dgm:pt>
    <dgm:pt modelId="{F4FDBAE5-322A-4EA2-95A0-06862630F674}" type="pres">
      <dgm:prSet presAssocID="{14E671C6-C164-435B-ADAC-FFB3884C1E72}" presName="negativeSpace" presStyleCnt="0"/>
      <dgm:spPr/>
    </dgm:pt>
    <dgm:pt modelId="{7191BC55-7736-4BA7-9F27-CD10F5ABA944}" type="pres">
      <dgm:prSet presAssocID="{14E671C6-C164-435B-ADAC-FFB3884C1E72}" presName="childText" presStyleLbl="conFgAcc1" presStyleIdx="1" presStyleCnt="2">
        <dgm:presLayoutVars>
          <dgm:bulletEnabled val="1"/>
        </dgm:presLayoutVars>
      </dgm:prSet>
      <dgm:spPr>
        <a:prstGeom prst="rect">
          <a:avLst/>
        </a:prstGeom>
      </dgm:spPr>
    </dgm:pt>
  </dgm:ptLst>
  <dgm:cxnLst>
    <dgm:cxn modelId="{B11AD411-83E9-4059-A95F-BE8FA1E207D3}" srcId="{0A7FF704-4B79-4588-AA2A-4DF37E4A0DF3}" destId="{8424F36E-80A8-45C1-B95F-BD0568B4532D}" srcOrd="3" destOrd="0" parTransId="{F142F1B2-076F-4882-84EC-3E6A2268E51B}" sibTransId="{7B1005D1-D4F9-4D9A-95D0-D56CDF31DE48}"/>
    <dgm:cxn modelId="{DD7D4C13-81C0-4BAE-89E0-B3B05FDD3B93}" srcId="{020BCFE3-B78D-4F1F-AB4E-DA389A626C31}" destId="{51080EE9-641C-4CD4-83EB-4AC40DC7B5E9}" srcOrd="0" destOrd="0" parTransId="{A01AC047-7C7B-4960-9963-5294B48ADCCD}" sibTransId="{1870AB00-0CC0-4519-8CFC-102BB1F2F668}"/>
    <dgm:cxn modelId="{FD8F0816-AC48-47D4-97A7-56922BACBAA9}" type="presOf" srcId="{955BD0AD-B92B-4E36-AC27-1828DDF80894}" destId="{7191BC55-7736-4BA7-9F27-CD10F5ABA944}" srcOrd="0" destOrd="5" presId="urn:microsoft.com/office/officeart/2005/8/layout/list1"/>
    <dgm:cxn modelId="{2270E516-7807-4FC7-B3D8-B2788093E3F1}" srcId="{020BCFE3-B78D-4F1F-AB4E-DA389A626C31}" destId="{14E671C6-C164-435B-ADAC-FFB3884C1E72}" srcOrd="1" destOrd="0" parTransId="{1695006C-BA9D-484E-908E-F46DBE855AA5}" sibTransId="{85FCCD06-9B4C-4544-AE95-763328435B78}"/>
    <dgm:cxn modelId="{0C35901D-0189-46CA-A759-4932E8382C0F}" type="presOf" srcId="{14E671C6-C164-435B-ADAC-FFB3884C1E72}" destId="{9E0FD37B-9BAC-427A-8081-E970B2AFB478}" srcOrd="0" destOrd="0" presId="urn:microsoft.com/office/officeart/2005/8/layout/list1"/>
    <dgm:cxn modelId="{4A27F020-C230-4A5B-94AD-235F1A3E4B10}" type="presOf" srcId="{229F3792-69D0-4AEA-AC42-F556D9C5CB38}" destId="{7191BC55-7736-4BA7-9F27-CD10F5ABA944}" srcOrd="0" destOrd="7" presId="urn:microsoft.com/office/officeart/2005/8/layout/list1"/>
    <dgm:cxn modelId="{C8388C2E-27E6-45FF-8750-4620779D31D7}" type="presOf" srcId="{FC925677-7D2D-4A14-8412-81E7E5200A44}" destId="{727E9AED-9E44-4C2B-B07B-458A1897873F}" srcOrd="0" destOrd="0" presId="urn:microsoft.com/office/officeart/2005/8/layout/list1"/>
    <dgm:cxn modelId="{0032563C-E860-4293-A009-A4582259C5A9}" srcId="{0A7FF704-4B79-4588-AA2A-4DF37E4A0DF3}" destId="{5DF11CD9-D2F2-4B22-9687-E773F64F5D3E}" srcOrd="0" destOrd="0" parTransId="{3FB89462-5A61-462B-90B4-7E92F752B335}" sibTransId="{4BCB019F-C3D6-4A52-A254-4DC5AC01B133}"/>
    <dgm:cxn modelId="{63CDA43D-88B9-4A05-8D80-F4684F5D29CE}" srcId="{0A7FF704-4B79-4588-AA2A-4DF37E4A0DF3}" destId="{4FDFDDD6-9859-4DFA-8E3C-09AAB36630D6}" srcOrd="5" destOrd="0" parTransId="{47BB3B13-536D-4C3E-ACE5-8EB80AF7E975}" sibTransId="{BCDD3530-8ABF-431A-A02A-B375159BB170}"/>
    <dgm:cxn modelId="{B3BB3862-5B88-40FB-B0C6-9C2DB2EA6BD5}" type="presOf" srcId="{51080EE9-641C-4CD4-83EB-4AC40DC7B5E9}" destId="{082BEA53-1A1B-4C99-B493-3D8D963939F8}" srcOrd="0" destOrd="0" presId="urn:microsoft.com/office/officeart/2005/8/layout/list1"/>
    <dgm:cxn modelId="{069D9946-3652-435C-B81A-8BE2E3CAC7DD}" type="presOf" srcId="{26ADE434-355F-43F1-AB6C-5C41FE4D4A30}" destId="{7191BC55-7736-4BA7-9F27-CD10F5ABA944}" srcOrd="0" destOrd="9" presId="urn:microsoft.com/office/officeart/2005/8/layout/list1"/>
    <dgm:cxn modelId="{AAAF104A-56B3-4A7A-AE96-30A8FB863746}" type="presOf" srcId="{14E671C6-C164-435B-ADAC-FFB3884C1E72}" destId="{EBD64066-9769-4BE1-99DF-BC7AE1516637}" srcOrd="1" destOrd="0" presId="urn:microsoft.com/office/officeart/2005/8/layout/list1"/>
    <dgm:cxn modelId="{A193414E-3FAA-48A8-813A-1E2E706096E4}" type="presOf" srcId="{697A4903-1645-4163-B331-C31A8B055006}" destId="{727E9AED-9E44-4C2B-B07B-458A1897873F}" srcOrd="0" destOrd="4" presId="urn:microsoft.com/office/officeart/2005/8/layout/list1"/>
    <dgm:cxn modelId="{9E981672-AE16-45D2-850E-F7B3E9D114DF}" srcId="{14E671C6-C164-435B-ADAC-FFB3884C1E72}" destId="{26ADE434-355F-43F1-AB6C-5C41FE4D4A30}" srcOrd="3" destOrd="0" parTransId="{4990E73E-C57E-45A7-A5F6-CE545EB3CF73}" sibTransId="{6F59AB4B-3EF4-4144-A17D-0E6709EDCFFF}"/>
    <dgm:cxn modelId="{57D4AB78-409E-4067-8EB9-A76695E8582E}" srcId="{51080EE9-641C-4CD4-83EB-4AC40DC7B5E9}" destId="{B88548DF-A66D-40CB-912A-82DC57D9B2D2}" srcOrd="1" destOrd="0" parTransId="{337A4E5C-B277-4D6D-A655-2A2ADF3BE01E}" sibTransId="{CD118F63-D311-4DC1-8481-3C0A170BA8B4}"/>
    <dgm:cxn modelId="{82CFBE78-C305-4B80-86A0-24551BCBDAF7}" type="presOf" srcId="{8424F36E-80A8-45C1-B95F-BD0568B4532D}" destId="{7191BC55-7736-4BA7-9F27-CD10F5ABA944}" srcOrd="0" destOrd="6" presId="urn:microsoft.com/office/officeart/2005/8/layout/list1"/>
    <dgm:cxn modelId="{429AF258-89E5-4F2F-8482-90D26A574DD5}" srcId="{14E671C6-C164-435B-ADAC-FFB3884C1E72}" destId="{2B4F2D4F-FA75-413F-BC54-D94577C6A404}" srcOrd="0" destOrd="0" parTransId="{6CEC0920-45FF-4203-9062-E48616FB21E3}" sibTransId="{60E8596C-494B-46F9-9B4A-86EF1020A185}"/>
    <dgm:cxn modelId="{95332B5A-204D-45EC-8C00-DEE5B1FFC0D1}" type="presOf" srcId="{0A7FF704-4B79-4588-AA2A-4DF37E4A0DF3}" destId="{7191BC55-7736-4BA7-9F27-CD10F5ABA944}" srcOrd="0" destOrd="2" presId="urn:microsoft.com/office/officeart/2005/8/layout/list1"/>
    <dgm:cxn modelId="{74E3D181-2000-4C8E-B2A7-978730B5EB09}" type="presOf" srcId="{020BCFE3-B78D-4F1F-AB4E-DA389A626C31}" destId="{8E2E972F-40FB-432A-8228-B799D2EA6559}" srcOrd="0" destOrd="0" presId="urn:microsoft.com/office/officeart/2005/8/layout/list1"/>
    <dgm:cxn modelId="{57E4A583-5D15-4B50-B185-B8E9CE92E94E}" srcId="{14E671C6-C164-435B-ADAC-FFB3884C1E72}" destId="{F5539677-9902-4CBF-8403-6BF95B423CFC}" srcOrd="4" destOrd="0" parTransId="{28D45504-BE66-4F5D-A87B-4A1C2F8EB635}" sibTransId="{BBA5B17C-7C00-42CA-B496-C0413102E6F6}"/>
    <dgm:cxn modelId="{E5D62191-E9D5-4B6D-A036-B4C4B4173332}" type="presOf" srcId="{51080EE9-641C-4CD4-83EB-4AC40DC7B5E9}" destId="{DC071235-C495-4AFE-B191-D705F3F1C7AE}" srcOrd="1" destOrd="0" presId="urn:microsoft.com/office/officeart/2005/8/layout/list1"/>
    <dgm:cxn modelId="{D827D193-6FFE-4E22-95ED-346175DED567}" srcId="{14E671C6-C164-435B-ADAC-FFB3884C1E72}" destId="{0A7FF704-4B79-4588-AA2A-4DF37E4A0DF3}" srcOrd="2" destOrd="0" parTransId="{9599FD89-4F7C-41BF-B0AD-E95E7F5CA0E5}" sibTransId="{F65E6FA0-5D16-4C08-8500-EE50BE66D25E}"/>
    <dgm:cxn modelId="{59998F95-C815-4547-A302-E57173E7B883}" srcId="{0A7FF704-4B79-4588-AA2A-4DF37E4A0DF3}" destId="{229F3792-69D0-4AEA-AC42-F556D9C5CB38}" srcOrd="4" destOrd="0" parTransId="{D4D0EF7F-2807-4527-9D57-5D5D9605AF1A}" sibTransId="{2D2E569B-0C0E-467F-B381-DD549FB45CAB}"/>
    <dgm:cxn modelId="{77A3739B-9C81-42D5-8687-1C749AD61D8C}" type="presOf" srcId="{5DF11CD9-D2F2-4B22-9687-E773F64F5D3E}" destId="{7191BC55-7736-4BA7-9F27-CD10F5ABA944}" srcOrd="0" destOrd="3" presId="urn:microsoft.com/office/officeart/2005/8/layout/list1"/>
    <dgm:cxn modelId="{7572CD9D-C33A-4F4C-BB10-B87B13A7A502}" type="presOf" srcId="{3B4E6897-24D2-4318-ADEF-384F8A3E3195}" destId="{727E9AED-9E44-4C2B-B07B-458A1897873F}" srcOrd="0" destOrd="1" presId="urn:microsoft.com/office/officeart/2005/8/layout/list1"/>
    <dgm:cxn modelId="{48104AAB-4B13-4416-B260-5AD845E39FFE}" type="presOf" srcId="{F5539677-9902-4CBF-8403-6BF95B423CFC}" destId="{7191BC55-7736-4BA7-9F27-CD10F5ABA944}" srcOrd="0" destOrd="10" presId="urn:microsoft.com/office/officeart/2005/8/layout/list1"/>
    <dgm:cxn modelId="{C97EBCB5-AB7B-4188-B4CF-B9EDB71A4D71}" srcId="{14E671C6-C164-435B-ADAC-FFB3884C1E72}" destId="{1C5DE14F-2484-4133-80F6-53E7C6E177A1}" srcOrd="1" destOrd="0" parTransId="{C224CB93-B3FE-4E56-8424-17061CBE2763}" sibTransId="{E66A37E8-A685-4652-AABB-5582BE89B56A}"/>
    <dgm:cxn modelId="{33F591B6-7472-4856-9A0C-D95C411B629F}" type="presOf" srcId="{B88548DF-A66D-40CB-912A-82DC57D9B2D2}" destId="{727E9AED-9E44-4C2B-B07B-458A1897873F}" srcOrd="0" destOrd="2" presId="urn:microsoft.com/office/officeart/2005/8/layout/list1"/>
    <dgm:cxn modelId="{B358A7B8-852B-42C0-A8B2-972055EA8D10}" type="presOf" srcId="{6B7D43DC-880D-4AD6-AF8B-619D92E70F65}" destId="{7191BC55-7736-4BA7-9F27-CD10F5ABA944}" srcOrd="0" destOrd="4" presId="urn:microsoft.com/office/officeart/2005/8/layout/list1"/>
    <dgm:cxn modelId="{813608BF-32EB-419D-9AD5-8FB7358EEC0E}" srcId="{51080EE9-641C-4CD4-83EB-4AC40DC7B5E9}" destId="{FC925677-7D2D-4A14-8412-81E7E5200A44}" srcOrd="0" destOrd="0" parTransId="{7E4440C4-B5C9-42C7-94B3-25E6BDBA0FC4}" sibTransId="{5202795D-EC15-402F-8796-AC06353056EE}"/>
    <dgm:cxn modelId="{54B077C0-DE43-4F16-AC69-160D3DFE4E1F}" type="presOf" srcId="{D9E8BE70-D723-4B64-A8EB-AC542BD65F21}" destId="{727E9AED-9E44-4C2B-B07B-458A1897873F}" srcOrd="0" destOrd="3" presId="urn:microsoft.com/office/officeart/2005/8/layout/list1"/>
    <dgm:cxn modelId="{74432AC1-EBE9-4130-A4FB-0A865E1FCED0}" srcId="{FC925677-7D2D-4A14-8412-81E7E5200A44}" destId="{3B4E6897-24D2-4318-ADEF-384F8A3E3195}" srcOrd="0" destOrd="0" parTransId="{244F666E-0861-472B-9044-518EE02C1E50}" sibTransId="{D4C2A0FA-CD1B-4BA8-AEDF-D8DA55118109}"/>
    <dgm:cxn modelId="{612B0FC2-BD09-4D4D-8323-77D25C663E13}" type="presOf" srcId="{4FDFDDD6-9859-4DFA-8E3C-09AAB36630D6}" destId="{7191BC55-7736-4BA7-9F27-CD10F5ABA944}" srcOrd="0" destOrd="8" presId="urn:microsoft.com/office/officeart/2005/8/layout/list1"/>
    <dgm:cxn modelId="{85D6CCC7-8F26-4B29-A75D-24DC15B08424}" srcId="{B88548DF-A66D-40CB-912A-82DC57D9B2D2}" destId="{697A4903-1645-4163-B331-C31A8B055006}" srcOrd="1" destOrd="0" parTransId="{ADDAB26E-A67D-4EAD-81BA-B97A7323A9E1}" sibTransId="{5DDAC285-DF70-4FF1-9B86-E809CBE2867D}"/>
    <dgm:cxn modelId="{DBB835CE-1608-4AD3-AAB2-5E2E8E56FC93}" srcId="{0A7FF704-4B79-4588-AA2A-4DF37E4A0DF3}" destId="{955BD0AD-B92B-4E36-AC27-1828DDF80894}" srcOrd="2" destOrd="0" parTransId="{3C93FD4F-859D-4002-B1A1-532CCA0EAC96}" sibTransId="{3868B2F8-CC9E-4DBE-ABD9-E2A5451B7DD6}"/>
    <dgm:cxn modelId="{393760D9-6782-4C4F-9A31-B98823DF1D24}" srcId="{B88548DF-A66D-40CB-912A-82DC57D9B2D2}" destId="{D9E8BE70-D723-4B64-A8EB-AC542BD65F21}" srcOrd="0" destOrd="0" parTransId="{E72F1B3E-EA2E-4F71-A900-6B2B6BB075C4}" sibTransId="{EA41EE60-208A-47AE-8B30-5AFE9D578F61}"/>
    <dgm:cxn modelId="{D1EBC7DB-24F9-487A-86D5-F7C6085291F5}" type="presOf" srcId="{1C5DE14F-2484-4133-80F6-53E7C6E177A1}" destId="{7191BC55-7736-4BA7-9F27-CD10F5ABA944}" srcOrd="0" destOrd="1" presId="urn:microsoft.com/office/officeart/2005/8/layout/list1"/>
    <dgm:cxn modelId="{EE19D0DC-24F6-4BA1-A506-B798AD2C5D77}" type="presOf" srcId="{2B4F2D4F-FA75-413F-BC54-D94577C6A404}" destId="{7191BC55-7736-4BA7-9F27-CD10F5ABA944}" srcOrd="0" destOrd="0" presId="urn:microsoft.com/office/officeart/2005/8/layout/list1"/>
    <dgm:cxn modelId="{BD8685F6-08D6-41F5-8F5D-8086553865EA}" srcId="{0A7FF704-4B79-4588-AA2A-4DF37E4A0DF3}" destId="{6B7D43DC-880D-4AD6-AF8B-619D92E70F65}" srcOrd="1" destOrd="0" parTransId="{F94D6AF5-3DE6-46B6-AABC-3873063080F2}" sibTransId="{7B3F7FB2-6B09-4079-AE68-92F3456FA337}"/>
    <dgm:cxn modelId="{AF929AFE-FD1D-4348-8F06-931E3AA461C8}" type="presParOf" srcId="{8E2E972F-40FB-432A-8228-B799D2EA6559}" destId="{128F0A6E-11B8-4CFD-83C5-A91F3704E579}" srcOrd="0" destOrd="0" presId="urn:microsoft.com/office/officeart/2005/8/layout/list1"/>
    <dgm:cxn modelId="{3B0FCB31-0C74-4C26-ADD2-9E3CDF97D7BD}" type="presParOf" srcId="{128F0A6E-11B8-4CFD-83C5-A91F3704E579}" destId="{082BEA53-1A1B-4C99-B493-3D8D963939F8}" srcOrd="0" destOrd="0" presId="urn:microsoft.com/office/officeart/2005/8/layout/list1"/>
    <dgm:cxn modelId="{FD7A2F37-18BB-4918-9C59-57E24B20578F}" type="presParOf" srcId="{128F0A6E-11B8-4CFD-83C5-A91F3704E579}" destId="{DC071235-C495-4AFE-B191-D705F3F1C7AE}" srcOrd="1" destOrd="0" presId="urn:microsoft.com/office/officeart/2005/8/layout/list1"/>
    <dgm:cxn modelId="{849A7367-5567-47D4-B504-728508E6CE1D}" type="presParOf" srcId="{8E2E972F-40FB-432A-8228-B799D2EA6559}" destId="{6CCC59D4-41B7-49E5-AC40-CB338258BF0C}" srcOrd="1" destOrd="0" presId="urn:microsoft.com/office/officeart/2005/8/layout/list1"/>
    <dgm:cxn modelId="{6305D9FF-2602-4CD4-A2B5-405314C7F5A8}" type="presParOf" srcId="{8E2E972F-40FB-432A-8228-B799D2EA6559}" destId="{727E9AED-9E44-4C2B-B07B-458A1897873F}" srcOrd="2" destOrd="0" presId="urn:microsoft.com/office/officeart/2005/8/layout/list1"/>
    <dgm:cxn modelId="{29C77D51-0F67-4065-8175-76AE04B3361C}" type="presParOf" srcId="{8E2E972F-40FB-432A-8228-B799D2EA6559}" destId="{6DB8E68D-96B6-49F6-8DB8-4EDB877E468B}" srcOrd="3" destOrd="0" presId="urn:microsoft.com/office/officeart/2005/8/layout/list1"/>
    <dgm:cxn modelId="{730CD844-FA84-4B37-975D-25A53E993C97}" type="presParOf" srcId="{8E2E972F-40FB-432A-8228-B799D2EA6559}" destId="{86922739-FEF5-4BBF-890C-F1D9932023AB}" srcOrd="4" destOrd="0" presId="urn:microsoft.com/office/officeart/2005/8/layout/list1"/>
    <dgm:cxn modelId="{EB1628C9-F2D1-49DD-AECA-2E699C5B60B6}" type="presParOf" srcId="{86922739-FEF5-4BBF-890C-F1D9932023AB}" destId="{9E0FD37B-9BAC-427A-8081-E970B2AFB478}" srcOrd="0" destOrd="0" presId="urn:microsoft.com/office/officeart/2005/8/layout/list1"/>
    <dgm:cxn modelId="{650D6EC0-6C28-4A4C-9764-BF54248BA88D}" type="presParOf" srcId="{86922739-FEF5-4BBF-890C-F1D9932023AB}" destId="{EBD64066-9769-4BE1-99DF-BC7AE1516637}" srcOrd="1" destOrd="0" presId="urn:microsoft.com/office/officeart/2005/8/layout/list1"/>
    <dgm:cxn modelId="{9E472162-B5BA-43C8-BAEC-03DD9EC57279}" type="presParOf" srcId="{8E2E972F-40FB-432A-8228-B799D2EA6559}" destId="{F4FDBAE5-322A-4EA2-95A0-06862630F674}" srcOrd="5" destOrd="0" presId="urn:microsoft.com/office/officeart/2005/8/layout/list1"/>
    <dgm:cxn modelId="{0BE59BE7-90E2-46E5-AF2F-AB253CCE76F2}" type="presParOf" srcId="{8E2E972F-40FB-432A-8228-B799D2EA6559}" destId="{7191BC55-7736-4BA7-9F27-CD10F5ABA944}"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BCA568E-7C63-4659-9E04-718082BB78BA}" type="doc">
      <dgm:prSet loTypeId="urn:microsoft.com/office/officeart/2008/layout/PictureAccentList" loCatId="list" qsTypeId="urn:microsoft.com/office/officeart/2005/8/quickstyle/simple4" qsCatId="simple" csTypeId="urn:microsoft.com/office/officeart/2005/8/colors/accent1_5" csCatId="accent1" phldr="1"/>
      <dgm:spPr/>
      <dgm:t>
        <a:bodyPr/>
        <a:lstStyle/>
        <a:p>
          <a:endParaRPr lang="nl-NL"/>
        </a:p>
      </dgm:t>
    </dgm:pt>
    <dgm:pt modelId="{746A6AE1-5E50-4EE9-972B-E4122FAB3957}">
      <dgm:prSet phldrT="[Tekst]" custT="1"/>
      <dgm:spPr/>
      <dgm:t>
        <a:bodyPr/>
        <a:lstStyle/>
        <a:p>
          <a:r>
            <a:rPr lang="nl-NL" sz="1800" dirty="0">
              <a:solidFill>
                <a:srgbClr val="002060"/>
              </a:solidFill>
              <a:latin typeface="Helvetica" panose="020B0604020202020204" pitchFamily="34" charset="0"/>
              <a:cs typeface="Helvetica" panose="020B0604020202020204" pitchFamily="34" charset="0"/>
            </a:rPr>
            <a:t>In aard is een verklarende analyse: </a:t>
          </a:r>
        </a:p>
      </dgm:t>
    </dgm:pt>
    <dgm:pt modelId="{CF2099A6-632B-40EF-A212-15AF726F440D}" type="parTrans" cxnId="{E4CA9D4B-4D3D-4E77-A5FF-3501E65616F7}">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C395EA8F-D534-4C48-8114-15B64312664D}" type="sibTrans" cxnId="{E4CA9D4B-4D3D-4E77-A5FF-3501E65616F7}">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3EFB4BC2-8E5E-44D1-B325-922CBCD2BCB3}">
      <dgm:prSet phldrT="[Tekst]" custT="1"/>
      <dgm:spPr>
        <a:solidFill>
          <a:srgbClr val="4475AA"/>
        </a:solidFill>
      </dgm:spPr>
      <dgm:t>
        <a:bodyPr/>
        <a:lstStyle/>
        <a:p>
          <a:pPr>
            <a:buFont typeface="Arial" panose="020B0604020202020204" pitchFamily="34" charset="0"/>
            <a:buChar char="-"/>
          </a:pPr>
          <a:r>
            <a:rPr lang="nl-NL" sz="1200" b="1" u="none" dirty="0" err="1">
              <a:solidFill>
                <a:srgbClr val="002060"/>
              </a:solidFill>
              <a:latin typeface="Helvetica" panose="020B0604020202020204" pitchFamily="34" charset="0"/>
              <a:cs typeface="Helvetica" panose="020B0604020202020204" pitchFamily="34" charset="0"/>
            </a:rPr>
            <a:t>Transactioneel</a:t>
          </a:r>
          <a:r>
            <a:rPr lang="nl-NL" sz="1200" u="none" dirty="0">
              <a:solidFill>
                <a:srgbClr val="002060"/>
              </a:solidFill>
              <a:latin typeface="Helvetica" panose="020B0604020202020204" pitchFamily="34" charset="0"/>
              <a:cs typeface="Helvetica" panose="020B0604020202020204" pitchFamily="34" charset="0"/>
            </a:rPr>
            <a:t>: </a:t>
          </a:r>
          <a:r>
            <a:rPr lang="nl-NL" sz="1200" dirty="0">
              <a:solidFill>
                <a:srgbClr val="002060"/>
              </a:solidFill>
              <a:latin typeface="Helvetica" panose="020B0604020202020204" pitchFamily="34" charset="0"/>
              <a:cs typeface="Helvetica" panose="020B0604020202020204" pitchFamily="34" charset="0"/>
            </a:rPr>
            <a:t>gericht op zowel de jeugdige als zijn systeem en de interacties daartussen;</a:t>
          </a:r>
        </a:p>
      </dgm:t>
    </dgm:pt>
    <dgm:pt modelId="{B3022AA0-D2F9-4793-BE41-9A5766F3CE36}" type="parTrans" cxnId="{8FF41BA7-FD74-41CA-8551-11A908ACF57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62EF33D2-DC92-46C3-ABA0-9E0D6BB15567}" type="sibTrans" cxnId="{8FF41BA7-FD74-41CA-8551-11A908ACF57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4B1CB1BA-75C4-4E0C-ABCE-8AFF1A50A141}">
      <dgm:prSet custT="1"/>
      <dgm:spPr/>
      <dgm:t>
        <a:bodyPr/>
        <a:lstStyle/>
        <a:p>
          <a:pPr>
            <a:buFont typeface="Arial" panose="020B0604020202020204" pitchFamily="34" charset="0"/>
            <a:buChar char="-"/>
          </a:pPr>
          <a:r>
            <a:rPr lang="nl-NL" sz="1200" b="1" u="none" dirty="0">
              <a:solidFill>
                <a:srgbClr val="002060"/>
              </a:solidFill>
              <a:latin typeface="Helvetica" panose="020B0604020202020204" pitchFamily="34" charset="0"/>
              <a:cs typeface="Helvetica" panose="020B0604020202020204" pitchFamily="34" charset="0"/>
            </a:rPr>
            <a:t>Gezamenlijk en gedeeld: </a:t>
          </a:r>
          <a:r>
            <a:rPr lang="nl-NL" sz="1200" dirty="0">
              <a:solidFill>
                <a:srgbClr val="002060"/>
              </a:solidFill>
              <a:latin typeface="Helvetica" panose="020B0604020202020204" pitchFamily="34" charset="0"/>
              <a:cs typeface="Helvetica" panose="020B0604020202020204" pitchFamily="34" charset="0"/>
            </a:rPr>
            <a:t>de beleving, doelen en verwachtingen van de jeugdige en het systeem worden systematisch meegewogen en verklaringen steeds bij hen getoetst;</a:t>
          </a:r>
        </a:p>
      </dgm:t>
    </dgm:pt>
    <dgm:pt modelId="{19E3B645-1E73-42DF-8BD4-84C7B78804C5}" type="parTrans" cxnId="{D4335C91-E18B-42EF-A358-F3BDE1AA95C6}">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84257FEF-4362-499B-BBDF-6863670EAC28}" type="sibTrans" cxnId="{D4335C91-E18B-42EF-A358-F3BDE1AA95C6}">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C1FCC797-2CB2-44C3-8375-11631D612C15}">
      <dgm:prSet custT="1"/>
      <dgm:spPr/>
      <dgm:t>
        <a:bodyPr/>
        <a:lstStyle/>
        <a:p>
          <a:pPr>
            <a:buFont typeface="Arial" panose="020B0604020202020204" pitchFamily="34" charset="0"/>
            <a:buChar char="-"/>
          </a:pPr>
          <a:r>
            <a:rPr lang="nl-NL" sz="1200" b="1" u="none" dirty="0">
              <a:solidFill>
                <a:srgbClr val="002060"/>
              </a:solidFill>
              <a:latin typeface="Helvetica" panose="020B0604020202020204" pitchFamily="34" charset="0"/>
              <a:cs typeface="Helvetica" panose="020B0604020202020204" pitchFamily="34" charset="0"/>
            </a:rPr>
            <a:t>Oplossingsgericht</a:t>
          </a:r>
          <a:r>
            <a:rPr lang="nl-NL" sz="1200" dirty="0">
              <a:solidFill>
                <a:srgbClr val="002060"/>
              </a:solidFill>
              <a:latin typeface="Helvetica" panose="020B0604020202020204" pitchFamily="34" charset="0"/>
              <a:cs typeface="Helvetica" panose="020B0604020202020204" pitchFamily="34" charset="0"/>
            </a:rPr>
            <a:t>: er wordt gezocht naar aanknopingspunten (beginnende verandering, krachten, wensen) voor verbetering;</a:t>
          </a:r>
        </a:p>
      </dgm:t>
    </dgm:pt>
    <dgm:pt modelId="{4BC766FA-5389-4CD0-B149-F829CF4C0767}" type="parTrans" cxnId="{A3088747-964C-459F-9428-BCAC9D56B0CD}">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96484F20-7B3C-421F-AFFE-45781FA22E2A}" type="sibTrans" cxnId="{A3088747-964C-459F-9428-BCAC9D56B0CD}">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DC523EA7-2436-4A72-A8F1-500DEFC2E795}">
      <dgm:prSet custT="1"/>
      <dgm:spPr/>
      <dgm:t>
        <a:bodyPr/>
        <a:lstStyle/>
        <a:p>
          <a:pPr>
            <a:buFont typeface="Arial" panose="020B0604020202020204" pitchFamily="34" charset="0"/>
            <a:buChar char="-"/>
          </a:pPr>
          <a:r>
            <a:rPr lang="nl-NL" sz="1200" b="1" u="none" dirty="0">
              <a:solidFill>
                <a:srgbClr val="002060"/>
              </a:solidFill>
              <a:latin typeface="Helvetica" panose="020B0604020202020204" pitchFamily="34" charset="0"/>
              <a:cs typeface="Helvetica" panose="020B0604020202020204" pitchFamily="34" charset="0"/>
            </a:rPr>
            <a:t>Onderbouwd</a:t>
          </a:r>
          <a:r>
            <a:rPr lang="nl-NL" sz="1200" dirty="0">
              <a:solidFill>
                <a:srgbClr val="002060"/>
              </a:solidFill>
              <a:latin typeface="Helvetica" panose="020B0604020202020204" pitchFamily="34" charset="0"/>
              <a:cs typeface="Helvetica" panose="020B0604020202020204" pitchFamily="34" charset="0"/>
            </a:rPr>
            <a:t>: de analyse is het resultaat van een proces van </a:t>
          </a:r>
          <a:r>
            <a:rPr lang="nl-NL" sz="1200" b="1" dirty="0">
              <a:solidFill>
                <a:srgbClr val="002060"/>
              </a:solidFill>
              <a:latin typeface="Helvetica" panose="020B0604020202020204" pitchFamily="34" charset="0"/>
              <a:cs typeface="Helvetica" panose="020B0604020202020204" pitchFamily="34" charset="0"/>
            </a:rPr>
            <a:t>klinisch</a:t>
          </a:r>
          <a:r>
            <a:rPr lang="nl-NL" sz="1200" dirty="0">
              <a:solidFill>
                <a:srgbClr val="002060"/>
              </a:solidFill>
              <a:latin typeface="Helvetica" panose="020B0604020202020204" pitchFamily="34" charset="0"/>
              <a:cs typeface="Helvetica" panose="020B0604020202020204" pitchFamily="34" charset="0"/>
            </a:rPr>
            <a:t> </a:t>
          </a:r>
          <a:r>
            <a:rPr lang="nl-NL" sz="1200" b="1" dirty="0">
              <a:solidFill>
                <a:srgbClr val="002060"/>
              </a:solidFill>
              <a:latin typeface="Helvetica" panose="020B0604020202020204" pitchFamily="34" charset="0"/>
              <a:cs typeface="Helvetica" panose="020B0604020202020204" pitchFamily="34" charset="0"/>
            </a:rPr>
            <a:t>redeneren</a:t>
          </a:r>
          <a:r>
            <a:rPr lang="nl-NL" sz="1200" dirty="0">
              <a:solidFill>
                <a:srgbClr val="002060"/>
              </a:solidFill>
              <a:latin typeface="Helvetica" panose="020B0604020202020204" pitchFamily="34" charset="0"/>
              <a:cs typeface="Helvetica" panose="020B0604020202020204" pitchFamily="34" charset="0"/>
            </a:rPr>
            <a:t> waarbij verschillende (wetenschappelijke) hypothesen over verklaringen worden opgesteld en getoetst</a:t>
          </a:r>
        </a:p>
      </dgm:t>
    </dgm:pt>
    <dgm:pt modelId="{DA71BB72-CA91-4157-B4AA-FDB7010B4AB5}" type="parTrans" cxnId="{F9126D3C-6975-4B7A-8F0A-B792D06FB903}">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3457CB8A-C4F2-4700-9887-614C50DBE19A}" type="sibTrans" cxnId="{F9126D3C-6975-4B7A-8F0A-B792D06FB903}">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B7B0DF8A-522F-425E-B687-3F4E82D619B5}">
      <dgm:prSet custT="1"/>
      <dgm:spPr/>
      <dgm:t>
        <a:bodyPr/>
        <a:lstStyle/>
        <a:p>
          <a:pPr>
            <a:buFont typeface="Arial" panose="020B0604020202020204" pitchFamily="34" charset="0"/>
            <a:buChar char="-"/>
          </a:pPr>
          <a:r>
            <a:rPr lang="nl-NL" sz="1200" b="1" u="none" dirty="0">
              <a:solidFill>
                <a:srgbClr val="002060"/>
              </a:solidFill>
              <a:latin typeface="Helvetica" panose="020B0604020202020204" pitchFamily="34" charset="0"/>
              <a:cs typeface="Helvetica" panose="020B0604020202020204" pitchFamily="34" charset="0"/>
            </a:rPr>
            <a:t>Cyclisch</a:t>
          </a:r>
          <a:r>
            <a:rPr lang="nl-NL" sz="1200" dirty="0">
              <a:solidFill>
                <a:srgbClr val="002060"/>
              </a:solidFill>
              <a:latin typeface="Helvetica" panose="020B0604020202020204" pitchFamily="34" charset="0"/>
              <a:cs typeface="Helvetica" panose="020B0604020202020204" pitchFamily="34" charset="0"/>
            </a:rPr>
            <a:t>: de analyse is veranderbaar en wordt voortdurend bijgesteld aan de meest recente situatie, om zo weer tot een passende verklaring en perspectief te komen. </a:t>
          </a:r>
        </a:p>
      </dgm:t>
    </dgm:pt>
    <dgm:pt modelId="{2CB5FF6C-D5B0-4497-815C-6CBB970BBD06}" type="parTrans" cxnId="{238F14C7-52AA-434F-9C51-DD6AAC4C4DF9}">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38A06CA9-45A6-487A-9FE5-A50117AC1A0E}" type="sibTrans" cxnId="{238F14C7-52AA-434F-9C51-DD6AAC4C4DF9}">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4F7D2D38-BA28-4290-9A1F-EE5F2C740EFF}">
      <dgm:prSet phldrT="[Tekst]" custT="1"/>
      <dgm:spPr/>
      <dgm:t>
        <a:bodyPr/>
        <a:lstStyle/>
        <a:p>
          <a:pPr>
            <a:buFont typeface="Arial" panose="020B0604020202020204" pitchFamily="34" charset="0"/>
            <a:buChar char="-"/>
          </a:pPr>
          <a:r>
            <a:rPr lang="nl-NL" sz="1200" b="1" dirty="0">
              <a:solidFill>
                <a:srgbClr val="002060"/>
              </a:solidFill>
              <a:latin typeface="Helvetica" panose="020B0604020202020204" pitchFamily="34" charset="0"/>
              <a:cs typeface="Helvetica" panose="020B0604020202020204" pitchFamily="34" charset="0"/>
            </a:rPr>
            <a:t>Wegend</a:t>
          </a:r>
          <a:r>
            <a:rPr lang="nl-NL" sz="1200" dirty="0">
              <a:solidFill>
                <a:srgbClr val="002060"/>
              </a:solidFill>
              <a:latin typeface="Helvetica" panose="020B0604020202020204" pitchFamily="34" charset="0"/>
              <a:cs typeface="Helvetica" panose="020B0604020202020204" pitchFamily="34" charset="0"/>
            </a:rPr>
            <a:t>: de verklarende analyse omvat een wegingselement waarmee gerangschikt wordt welke mechanismen voorop staan in de verklaring</a:t>
          </a:r>
        </a:p>
      </dgm:t>
    </dgm:pt>
    <dgm:pt modelId="{80CFC822-6694-4C64-BA2D-316A66B5F4F5}" type="parTrans" cxnId="{96079641-EA9C-445D-95D7-B21388B1223C}">
      <dgm:prSet/>
      <dgm:spPr/>
      <dgm:t>
        <a:bodyPr/>
        <a:lstStyle/>
        <a:p>
          <a:endParaRPr lang="nl-NL"/>
        </a:p>
      </dgm:t>
    </dgm:pt>
    <dgm:pt modelId="{DD734985-9B6C-4EE1-B611-E1A10553ECD3}" type="sibTrans" cxnId="{96079641-EA9C-445D-95D7-B21388B1223C}">
      <dgm:prSet/>
      <dgm:spPr/>
      <dgm:t>
        <a:bodyPr/>
        <a:lstStyle/>
        <a:p>
          <a:endParaRPr lang="nl-NL"/>
        </a:p>
      </dgm:t>
    </dgm:pt>
    <dgm:pt modelId="{45808EE6-141B-49F3-A455-5B66D70B2EEA}">
      <dgm:prSet custT="1"/>
      <dgm:spPr/>
      <dgm:t>
        <a:bodyPr/>
        <a:lstStyle/>
        <a:p>
          <a:pPr>
            <a:buFont typeface="Arial" panose="020B0604020202020204" pitchFamily="34" charset="0"/>
            <a:buChar char="-"/>
          </a:pPr>
          <a:r>
            <a:rPr lang="nl-NL" sz="1200" b="1" u="none" dirty="0">
              <a:solidFill>
                <a:srgbClr val="002060"/>
              </a:solidFill>
              <a:latin typeface="Helvetica" panose="020B0604020202020204" pitchFamily="34" charset="0"/>
              <a:cs typeface="Helvetica" panose="020B0604020202020204" pitchFamily="34" charset="0"/>
            </a:rPr>
            <a:t>Prospectief</a:t>
          </a:r>
          <a:r>
            <a:rPr lang="nl-NL" sz="1200" dirty="0">
              <a:solidFill>
                <a:srgbClr val="002060"/>
              </a:solidFill>
              <a:latin typeface="Helvetica" panose="020B0604020202020204" pitchFamily="34" charset="0"/>
              <a:cs typeface="Helvetica" panose="020B0604020202020204" pitchFamily="34" charset="0"/>
            </a:rPr>
            <a:t>: met </a:t>
          </a:r>
          <a:r>
            <a:rPr lang="nl-NL" sz="1200" b="1" dirty="0">
              <a:solidFill>
                <a:srgbClr val="002060"/>
              </a:solidFill>
              <a:latin typeface="Helvetica" panose="020B0604020202020204" pitchFamily="34" charset="0"/>
              <a:cs typeface="Helvetica" panose="020B0604020202020204" pitchFamily="34" charset="0"/>
            </a:rPr>
            <a:t>voorspellend</a:t>
          </a:r>
          <a:r>
            <a:rPr lang="nl-NL" sz="1200" i="1" dirty="0">
              <a:solidFill>
                <a:srgbClr val="002060"/>
              </a:solidFill>
              <a:latin typeface="Helvetica" panose="020B0604020202020204" pitchFamily="34" charset="0"/>
              <a:cs typeface="Helvetica" panose="020B0604020202020204" pitchFamily="34" charset="0"/>
            </a:rPr>
            <a:t> </a:t>
          </a:r>
          <a:r>
            <a:rPr lang="nl-NL" sz="1200" b="1" dirty="0">
              <a:solidFill>
                <a:srgbClr val="002060"/>
              </a:solidFill>
              <a:latin typeface="Helvetica" panose="020B0604020202020204" pitchFamily="34" charset="0"/>
              <a:cs typeface="Helvetica" panose="020B0604020202020204" pitchFamily="34" charset="0"/>
            </a:rPr>
            <a:t>redeneren </a:t>
          </a:r>
          <a:r>
            <a:rPr lang="nl-NL" sz="1200" b="0" dirty="0">
              <a:solidFill>
                <a:srgbClr val="002060"/>
              </a:solidFill>
              <a:latin typeface="Helvetica" panose="020B0604020202020204" pitchFamily="34" charset="0"/>
              <a:cs typeface="Helvetica" panose="020B0604020202020204" pitchFamily="34" charset="0"/>
            </a:rPr>
            <a:t>wordt </a:t>
          </a:r>
          <a:r>
            <a:rPr lang="nl-NL" sz="1200" dirty="0">
              <a:solidFill>
                <a:srgbClr val="002060"/>
              </a:solidFill>
              <a:latin typeface="Helvetica" panose="020B0604020202020204" pitchFamily="34" charset="0"/>
              <a:cs typeface="Helvetica" panose="020B0604020202020204" pitchFamily="34" charset="0"/>
            </a:rPr>
            <a:t>de impact van de beslissingen gewogen op het positieve dan wel schadelijke effect</a:t>
          </a:r>
        </a:p>
      </dgm:t>
    </dgm:pt>
    <dgm:pt modelId="{D1FC72EE-2A26-4F14-886E-A787C82A02A8}" type="sibTrans" cxnId="{490C1DE0-F0C5-4A58-8651-AB4ED0A024FE}">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F5040F91-58C0-4710-9BD2-023FB8D9D336}" type="parTrans" cxnId="{490C1DE0-F0C5-4A58-8651-AB4ED0A024FE}">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7FF1F647-E670-471C-A480-3E6D2E2FC417}" type="pres">
      <dgm:prSet presAssocID="{DBCA568E-7C63-4659-9E04-718082BB78BA}" presName="layout" presStyleCnt="0">
        <dgm:presLayoutVars>
          <dgm:chMax/>
          <dgm:chPref/>
          <dgm:dir/>
          <dgm:animOne val="branch"/>
          <dgm:animLvl val="lvl"/>
          <dgm:resizeHandles/>
        </dgm:presLayoutVars>
      </dgm:prSet>
      <dgm:spPr/>
    </dgm:pt>
    <dgm:pt modelId="{ACAF3E86-C3B1-4F65-8732-0C8481D44DF2}" type="pres">
      <dgm:prSet presAssocID="{746A6AE1-5E50-4EE9-972B-E4122FAB3957}" presName="root" presStyleCnt="0">
        <dgm:presLayoutVars>
          <dgm:chMax/>
          <dgm:chPref val="4"/>
        </dgm:presLayoutVars>
      </dgm:prSet>
      <dgm:spPr/>
    </dgm:pt>
    <dgm:pt modelId="{70EEA2EB-6BD0-4840-AF1D-93E39072A7A7}" type="pres">
      <dgm:prSet presAssocID="{746A6AE1-5E50-4EE9-972B-E4122FAB3957}" presName="rootComposite" presStyleCnt="0">
        <dgm:presLayoutVars/>
      </dgm:prSet>
      <dgm:spPr/>
    </dgm:pt>
    <dgm:pt modelId="{A9D5D9B9-D710-4A2F-996A-9747629E450D}" type="pres">
      <dgm:prSet presAssocID="{746A6AE1-5E50-4EE9-972B-E4122FAB3957}" presName="rootText" presStyleLbl="node0" presStyleIdx="0" presStyleCnt="1" custScaleX="101339">
        <dgm:presLayoutVars>
          <dgm:chMax/>
          <dgm:chPref val="4"/>
        </dgm:presLayoutVars>
      </dgm:prSet>
      <dgm:spPr/>
    </dgm:pt>
    <dgm:pt modelId="{F2AD0F45-B6BF-4DCD-BFFE-9D9069890931}" type="pres">
      <dgm:prSet presAssocID="{746A6AE1-5E50-4EE9-972B-E4122FAB3957}" presName="childShape" presStyleCnt="0">
        <dgm:presLayoutVars>
          <dgm:chMax val="0"/>
          <dgm:chPref val="0"/>
        </dgm:presLayoutVars>
      </dgm:prSet>
      <dgm:spPr/>
    </dgm:pt>
    <dgm:pt modelId="{FE4BBB2C-668C-4280-B4F2-7650DF650D29}" type="pres">
      <dgm:prSet presAssocID="{3EFB4BC2-8E5E-44D1-B325-922CBCD2BCB3}" presName="childComposite" presStyleCnt="0">
        <dgm:presLayoutVars>
          <dgm:chMax val="0"/>
          <dgm:chPref val="0"/>
        </dgm:presLayoutVars>
      </dgm:prSet>
      <dgm:spPr/>
    </dgm:pt>
    <dgm:pt modelId="{234DB0BF-E509-4EA2-99C0-F67C27CEA0EC}" type="pres">
      <dgm:prSet presAssocID="{3EFB4BC2-8E5E-44D1-B325-922CBCD2BCB3}" presName="Image" presStyleLbl="node1" presStyleIdx="0" presStyleCnt="7"/>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Overdracht"/>
        </a:ext>
      </dgm:extLst>
    </dgm:pt>
    <dgm:pt modelId="{805E9BFD-6FDC-4C11-B516-9185A6F870F6}" type="pres">
      <dgm:prSet presAssocID="{3EFB4BC2-8E5E-44D1-B325-922CBCD2BCB3}" presName="childText" presStyleLbl="lnNode1" presStyleIdx="0" presStyleCnt="7">
        <dgm:presLayoutVars>
          <dgm:chMax val="0"/>
          <dgm:chPref val="0"/>
          <dgm:bulletEnabled val="1"/>
        </dgm:presLayoutVars>
      </dgm:prSet>
      <dgm:spPr/>
    </dgm:pt>
    <dgm:pt modelId="{52F4DA33-8A5E-478F-95DD-1FF62A9C895A}" type="pres">
      <dgm:prSet presAssocID="{4B1CB1BA-75C4-4E0C-ABCE-8AFF1A50A141}" presName="childComposite" presStyleCnt="0">
        <dgm:presLayoutVars>
          <dgm:chMax val="0"/>
          <dgm:chPref val="0"/>
        </dgm:presLayoutVars>
      </dgm:prSet>
      <dgm:spPr/>
    </dgm:pt>
    <dgm:pt modelId="{0D95CEDA-2704-4660-8239-6157A9E94772}" type="pres">
      <dgm:prSet presAssocID="{4B1CB1BA-75C4-4E0C-ABCE-8AFF1A50A141}" presName="Image" presStyleLbl="node1" presStyleIdx="1" presStyleCnt="7"/>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Proost"/>
        </a:ext>
      </dgm:extLst>
    </dgm:pt>
    <dgm:pt modelId="{7BD729FF-E544-4246-A011-3A40D5B5F3B8}" type="pres">
      <dgm:prSet presAssocID="{4B1CB1BA-75C4-4E0C-ABCE-8AFF1A50A141}" presName="childText" presStyleLbl="lnNode1" presStyleIdx="1" presStyleCnt="7">
        <dgm:presLayoutVars>
          <dgm:chMax val="0"/>
          <dgm:chPref val="0"/>
          <dgm:bulletEnabled val="1"/>
        </dgm:presLayoutVars>
      </dgm:prSet>
      <dgm:spPr/>
    </dgm:pt>
    <dgm:pt modelId="{EEE48529-400D-4F70-ABE0-B0667C3FD5A2}" type="pres">
      <dgm:prSet presAssocID="{C1FCC797-2CB2-44C3-8375-11631D612C15}" presName="childComposite" presStyleCnt="0">
        <dgm:presLayoutVars>
          <dgm:chMax val="0"/>
          <dgm:chPref val="0"/>
        </dgm:presLayoutVars>
      </dgm:prSet>
      <dgm:spPr/>
    </dgm:pt>
    <dgm:pt modelId="{242F01EA-BC7A-48DB-9C5C-9486FFC565AB}" type="pres">
      <dgm:prSet presAssocID="{C1FCC797-2CB2-44C3-8375-11631D612C15}" presName="Image" presStyleLbl="node1" presStyleIdx="2" presStyleCnt="7"/>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Vergrootglas"/>
        </a:ext>
      </dgm:extLst>
    </dgm:pt>
    <dgm:pt modelId="{BFE437BF-7665-400F-84CA-2739AE7DEA5D}" type="pres">
      <dgm:prSet presAssocID="{C1FCC797-2CB2-44C3-8375-11631D612C15}" presName="childText" presStyleLbl="lnNode1" presStyleIdx="2" presStyleCnt="7">
        <dgm:presLayoutVars>
          <dgm:chMax val="0"/>
          <dgm:chPref val="0"/>
          <dgm:bulletEnabled val="1"/>
        </dgm:presLayoutVars>
      </dgm:prSet>
      <dgm:spPr/>
    </dgm:pt>
    <dgm:pt modelId="{8CA362AC-F0AF-4DA4-B95A-9A7ABD206690}" type="pres">
      <dgm:prSet presAssocID="{DC523EA7-2436-4A72-A8F1-500DEFC2E795}" presName="childComposite" presStyleCnt="0">
        <dgm:presLayoutVars>
          <dgm:chMax val="0"/>
          <dgm:chPref val="0"/>
        </dgm:presLayoutVars>
      </dgm:prSet>
      <dgm:spPr/>
    </dgm:pt>
    <dgm:pt modelId="{ED69D042-E18F-4293-A1D1-5F44572FC19E}" type="pres">
      <dgm:prSet presAssocID="{DC523EA7-2436-4A72-A8F1-500DEFC2E795}" presName="Image" presStyleLbl="node1" presStyleIdx="3" presStyleCnt="7"/>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Brainstormgroep"/>
        </a:ext>
      </dgm:extLst>
    </dgm:pt>
    <dgm:pt modelId="{F3EBEE71-EB3C-413A-9465-211A29E5DE01}" type="pres">
      <dgm:prSet presAssocID="{DC523EA7-2436-4A72-A8F1-500DEFC2E795}" presName="childText" presStyleLbl="lnNode1" presStyleIdx="3" presStyleCnt="7">
        <dgm:presLayoutVars>
          <dgm:chMax val="0"/>
          <dgm:chPref val="0"/>
          <dgm:bulletEnabled val="1"/>
        </dgm:presLayoutVars>
      </dgm:prSet>
      <dgm:spPr/>
    </dgm:pt>
    <dgm:pt modelId="{5FFC960A-313F-40A5-B96E-3ADE1B60FEB1}" type="pres">
      <dgm:prSet presAssocID="{4F7D2D38-BA28-4290-9A1F-EE5F2C740EFF}" presName="childComposite" presStyleCnt="0">
        <dgm:presLayoutVars>
          <dgm:chMax val="0"/>
          <dgm:chPref val="0"/>
        </dgm:presLayoutVars>
      </dgm:prSet>
      <dgm:spPr/>
    </dgm:pt>
    <dgm:pt modelId="{09C7AD54-CEED-4DE7-A528-834BD4DAFBFD}" type="pres">
      <dgm:prSet presAssocID="{4F7D2D38-BA28-4290-9A1F-EE5F2C740EFF}" presName="Image" presStyleLbl="node1" presStyleIdx="4" presStyleCnt="7"/>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Weegschalen van gerechtigheid"/>
        </a:ext>
      </dgm:extLst>
    </dgm:pt>
    <dgm:pt modelId="{4B14B0CB-1C0E-4570-8338-ED84613A4F66}" type="pres">
      <dgm:prSet presAssocID="{4F7D2D38-BA28-4290-9A1F-EE5F2C740EFF}" presName="childText" presStyleLbl="lnNode1" presStyleIdx="4" presStyleCnt="7">
        <dgm:presLayoutVars>
          <dgm:chMax val="0"/>
          <dgm:chPref val="0"/>
          <dgm:bulletEnabled val="1"/>
        </dgm:presLayoutVars>
      </dgm:prSet>
      <dgm:spPr/>
    </dgm:pt>
    <dgm:pt modelId="{4265A73F-5458-4483-B859-63E70E5A7ACF}" type="pres">
      <dgm:prSet presAssocID="{45808EE6-141B-49F3-A455-5B66D70B2EEA}" presName="childComposite" presStyleCnt="0">
        <dgm:presLayoutVars>
          <dgm:chMax val="0"/>
          <dgm:chPref val="0"/>
        </dgm:presLayoutVars>
      </dgm:prSet>
      <dgm:spPr/>
    </dgm:pt>
    <dgm:pt modelId="{3B847505-669F-40A3-BA05-01779DE790CB}" type="pres">
      <dgm:prSet presAssocID="{45808EE6-141B-49F3-A455-5B66D70B2EEA}" presName="Image" presStyleLbl="node1" presStyleIdx="5" presStyleCnt="7"/>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dgm:spPr>
      <dgm:extLst>
        <a:ext uri="{E40237B7-FDA0-4F09-8148-C483321AD2D9}">
          <dgm14:cNvPr xmlns:dgm14="http://schemas.microsoft.com/office/drawing/2010/diagram" id="0" name="" descr="Stopwatch"/>
        </a:ext>
      </dgm:extLst>
    </dgm:pt>
    <dgm:pt modelId="{7D6EE7F9-677E-4503-8A95-58F7DA1468BC}" type="pres">
      <dgm:prSet presAssocID="{45808EE6-141B-49F3-A455-5B66D70B2EEA}" presName="childText" presStyleLbl="lnNode1" presStyleIdx="5" presStyleCnt="7">
        <dgm:presLayoutVars>
          <dgm:chMax val="0"/>
          <dgm:chPref val="0"/>
          <dgm:bulletEnabled val="1"/>
        </dgm:presLayoutVars>
      </dgm:prSet>
      <dgm:spPr/>
    </dgm:pt>
    <dgm:pt modelId="{0E9CAB0E-5D24-4C37-B6B6-BE62023F7599}" type="pres">
      <dgm:prSet presAssocID="{B7B0DF8A-522F-425E-B687-3F4E82D619B5}" presName="childComposite" presStyleCnt="0">
        <dgm:presLayoutVars>
          <dgm:chMax val="0"/>
          <dgm:chPref val="0"/>
        </dgm:presLayoutVars>
      </dgm:prSet>
      <dgm:spPr/>
    </dgm:pt>
    <dgm:pt modelId="{12F098B8-7099-4FD5-A4A0-7B1867C596EA}" type="pres">
      <dgm:prSet presAssocID="{B7B0DF8A-522F-425E-B687-3F4E82D619B5}" presName="Image" presStyleLbl="node1" presStyleIdx="6" presStyleCnt="7"/>
      <dgm:spPr>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dgm:spPr>
      <dgm:extLst>
        <a:ext uri="{E40237B7-FDA0-4F09-8148-C483321AD2D9}">
          <dgm14:cNvPr xmlns:dgm14="http://schemas.microsoft.com/office/drawing/2010/diagram" id="0" name="" descr="Cirkel pijl"/>
        </a:ext>
      </dgm:extLst>
    </dgm:pt>
    <dgm:pt modelId="{069BCFB6-89B3-48F8-920C-697DCF484B41}" type="pres">
      <dgm:prSet presAssocID="{B7B0DF8A-522F-425E-B687-3F4E82D619B5}" presName="childText" presStyleLbl="lnNode1" presStyleIdx="6" presStyleCnt="7">
        <dgm:presLayoutVars>
          <dgm:chMax val="0"/>
          <dgm:chPref val="0"/>
          <dgm:bulletEnabled val="1"/>
        </dgm:presLayoutVars>
      </dgm:prSet>
      <dgm:spPr/>
    </dgm:pt>
  </dgm:ptLst>
  <dgm:cxnLst>
    <dgm:cxn modelId="{1FB1BE17-0404-47C5-B038-4515062F63E0}" type="presOf" srcId="{3EFB4BC2-8E5E-44D1-B325-922CBCD2BCB3}" destId="{805E9BFD-6FDC-4C11-B516-9185A6F870F6}" srcOrd="0" destOrd="0" presId="urn:microsoft.com/office/officeart/2008/layout/PictureAccentList"/>
    <dgm:cxn modelId="{F9126D3C-6975-4B7A-8F0A-B792D06FB903}" srcId="{746A6AE1-5E50-4EE9-972B-E4122FAB3957}" destId="{DC523EA7-2436-4A72-A8F1-500DEFC2E795}" srcOrd="3" destOrd="0" parTransId="{DA71BB72-CA91-4157-B4AA-FDB7010B4AB5}" sibTransId="{3457CB8A-C4F2-4700-9887-614C50DBE19A}"/>
    <dgm:cxn modelId="{8040EC5D-A655-438A-993B-B388DA8F17B1}" type="presOf" srcId="{746A6AE1-5E50-4EE9-972B-E4122FAB3957}" destId="{A9D5D9B9-D710-4A2F-996A-9747629E450D}" srcOrd="0" destOrd="0" presId="urn:microsoft.com/office/officeart/2008/layout/PictureAccentList"/>
    <dgm:cxn modelId="{96079641-EA9C-445D-95D7-B21388B1223C}" srcId="{746A6AE1-5E50-4EE9-972B-E4122FAB3957}" destId="{4F7D2D38-BA28-4290-9A1F-EE5F2C740EFF}" srcOrd="4" destOrd="0" parTransId="{80CFC822-6694-4C64-BA2D-316A66B5F4F5}" sibTransId="{DD734985-9B6C-4EE1-B611-E1A10553ECD3}"/>
    <dgm:cxn modelId="{54942945-5E3F-458B-A8D7-2AE56F051214}" type="presOf" srcId="{45808EE6-141B-49F3-A455-5B66D70B2EEA}" destId="{7D6EE7F9-677E-4503-8A95-58F7DA1468BC}" srcOrd="0" destOrd="0" presId="urn:microsoft.com/office/officeart/2008/layout/PictureAccentList"/>
    <dgm:cxn modelId="{A3088747-964C-459F-9428-BCAC9D56B0CD}" srcId="{746A6AE1-5E50-4EE9-972B-E4122FAB3957}" destId="{C1FCC797-2CB2-44C3-8375-11631D612C15}" srcOrd="2" destOrd="0" parTransId="{4BC766FA-5389-4CD0-B149-F829CF4C0767}" sibTransId="{96484F20-7B3C-421F-AFFE-45781FA22E2A}"/>
    <dgm:cxn modelId="{8A5AAA47-7256-408A-A7CA-AC1088EEBD32}" type="presOf" srcId="{DBCA568E-7C63-4659-9E04-718082BB78BA}" destId="{7FF1F647-E670-471C-A480-3E6D2E2FC417}" srcOrd="0" destOrd="0" presId="urn:microsoft.com/office/officeart/2008/layout/PictureAccentList"/>
    <dgm:cxn modelId="{E4CA9D4B-4D3D-4E77-A5FF-3501E65616F7}" srcId="{DBCA568E-7C63-4659-9E04-718082BB78BA}" destId="{746A6AE1-5E50-4EE9-972B-E4122FAB3957}" srcOrd="0" destOrd="0" parTransId="{CF2099A6-632B-40EF-A212-15AF726F440D}" sibTransId="{C395EA8F-D534-4C48-8114-15B64312664D}"/>
    <dgm:cxn modelId="{43FEC47D-11B6-4FC7-8555-04ED79CF51A4}" type="presOf" srcId="{4B1CB1BA-75C4-4E0C-ABCE-8AFF1A50A141}" destId="{7BD729FF-E544-4246-A011-3A40D5B5F3B8}" srcOrd="0" destOrd="0" presId="urn:microsoft.com/office/officeart/2008/layout/PictureAccentList"/>
    <dgm:cxn modelId="{D4335C91-E18B-42EF-A358-F3BDE1AA95C6}" srcId="{746A6AE1-5E50-4EE9-972B-E4122FAB3957}" destId="{4B1CB1BA-75C4-4E0C-ABCE-8AFF1A50A141}" srcOrd="1" destOrd="0" parTransId="{19E3B645-1E73-42DF-8BD4-84C7B78804C5}" sibTransId="{84257FEF-4362-499B-BBDF-6863670EAC28}"/>
    <dgm:cxn modelId="{08337994-BBC8-4588-9EA6-B90B4AC58C86}" type="presOf" srcId="{4F7D2D38-BA28-4290-9A1F-EE5F2C740EFF}" destId="{4B14B0CB-1C0E-4570-8338-ED84613A4F66}" srcOrd="0" destOrd="0" presId="urn:microsoft.com/office/officeart/2008/layout/PictureAccentList"/>
    <dgm:cxn modelId="{35B4FCA4-469E-44BE-993E-69947327F9C1}" type="presOf" srcId="{DC523EA7-2436-4A72-A8F1-500DEFC2E795}" destId="{F3EBEE71-EB3C-413A-9465-211A29E5DE01}" srcOrd="0" destOrd="0" presId="urn:microsoft.com/office/officeart/2008/layout/PictureAccentList"/>
    <dgm:cxn modelId="{E79E63A5-9C22-42E2-9064-21BBA1820FE5}" type="presOf" srcId="{C1FCC797-2CB2-44C3-8375-11631D612C15}" destId="{BFE437BF-7665-400F-84CA-2739AE7DEA5D}" srcOrd="0" destOrd="0" presId="urn:microsoft.com/office/officeart/2008/layout/PictureAccentList"/>
    <dgm:cxn modelId="{8FF41BA7-FD74-41CA-8551-11A908ACF572}" srcId="{746A6AE1-5E50-4EE9-972B-E4122FAB3957}" destId="{3EFB4BC2-8E5E-44D1-B325-922CBCD2BCB3}" srcOrd="0" destOrd="0" parTransId="{B3022AA0-D2F9-4793-BE41-9A5766F3CE36}" sibTransId="{62EF33D2-DC92-46C3-ABA0-9E0D6BB15567}"/>
    <dgm:cxn modelId="{238F14C7-52AA-434F-9C51-DD6AAC4C4DF9}" srcId="{746A6AE1-5E50-4EE9-972B-E4122FAB3957}" destId="{B7B0DF8A-522F-425E-B687-3F4E82D619B5}" srcOrd="6" destOrd="0" parTransId="{2CB5FF6C-D5B0-4497-815C-6CBB970BBD06}" sibTransId="{38A06CA9-45A6-487A-9FE5-A50117AC1A0E}"/>
    <dgm:cxn modelId="{96FF51CE-43D5-4347-934E-FC9D1C8AF99B}" type="presOf" srcId="{B7B0DF8A-522F-425E-B687-3F4E82D619B5}" destId="{069BCFB6-89B3-48F8-920C-697DCF484B41}" srcOrd="0" destOrd="0" presId="urn:microsoft.com/office/officeart/2008/layout/PictureAccentList"/>
    <dgm:cxn modelId="{490C1DE0-F0C5-4A58-8651-AB4ED0A024FE}" srcId="{746A6AE1-5E50-4EE9-972B-E4122FAB3957}" destId="{45808EE6-141B-49F3-A455-5B66D70B2EEA}" srcOrd="5" destOrd="0" parTransId="{F5040F91-58C0-4710-9BD2-023FB8D9D336}" sibTransId="{D1FC72EE-2A26-4F14-886E-A787C82A02A8}"/>
    <dgm:cxn modelId="{A4D15E0B-8AB2-41D6-B822-32E5D6A15AB7}" type="presParOf" srcId="{7FF1F647-E670-471C-A480-3E6D2E2FC417}" destId="{ACAF3E86-C3B1-4F65-8732-0C8481D44DF2}" srcOrd="0" destOrd="0" presId="urn:microsoft.com/office/officeart/2008/layout/PictureAccentList"/>
    <dgm:cxn modelId="{2E8FA4B9-F343-4FCD-A089-0794090918C1}" type="presParOf" srcId="{ACAF3E86-C3B1-4F65-8732-0C8481D44DF2}" destId="{70EEA2EB-6BD0-4840-AF1D-93E39072A7A7}" srcOrd="0" destOrd="0" presId="urn:microsoft.com/office/officeart/2008/layout/PictureAccentList"/>
    <dgm:cxn modelId="{0B8381B7-D27D-46B6-86EF-530177B8630C}" type="presParOf" srcId="{70EEA2EB-6BD0-4840-AF1D-93E39072A7A7}" destId="{A9D5D9B9-D710-4A2F-996A-9747629E450D}" srcOrd="0" destOrd="0" presId="urn:microsoft.com/office/officeart/2008/layout/PictureAccentList"/>
    <dgm:cxn modelId="{65C76688-B718-4004-8FA8-4C5935F9E4DC}" type="presParOf" srcId="{ACAF3E86-C3B1-4F65-8732-0C8481D44DF2}" destId="{F2AD0F45-B6BF-4DCD-BFFE-9D9069890931}" srcOrd="1" destOrd="0" presId="urn:microsoft.com/office/officeart/2008/layout/PictureAccentList"/>
    <dgm:cxn modelId="{07A9B21D-6D2A-48B6-94D9-885C97140BA3}" type="presParOf" srcId="{F2AD0F45-B6BF-4DCD-BFFE-9D9069890931}" destId="{FE4BBB2C-668C-4280-B4F2-7650DF650D29}" srcOrd="0" destOrd="0" presId="urn:microsoft.com/office/officeart/2008/layout/PictureAccentList"/>
    <dgm:cxn modelId="{B08335DF-BABF-4EF3-BFBD-18D6A2184561}" type="presParOf" srcId="{FE4BBB2C-668C-4280-B4F2-7650DF650D29}" destId="{234DB0BF-E509-4EA2-99C0-F67C27CEA0EC}" srcOrd="0" destOrd="0" presId="urn:microsoft.com/office/officeart/2008/layout/PictureAccentList"/>
    <dgm:cxn modelId="{831E76D2-F88C-4CFD-9611-05E7246973C2}" type="presParOf" srcId="{FE4BBB2C-668C-4280-B4F2-7650DF650D29}" destId="{805E9BFD-6FDC-4C11-B516-9185A6F870F6}" srcOrd="1" destOrd="0" presId="urn:microsoft.com/office/officeart/2008/layout/PictureAccentList"/>
    <dgm:cxn modelId="{AAB3B77B-C10B-4BB5-9305-388E447E5B8A}" type="presParOf" srcId="{F2AD0F45-B6BF-4DCD-BFFE-9D9069890931}" destId="{52F4DA33-8A5E-478F-95DD-1FF62A9C895A}" srcOrd="1" destOrd="0" presId="urn:microsoft.com/office/officeart/2008/layout/PictureAccentList"/>
    <dgm:cxn modelId="{67E3A77B-E2BA-4522-A028-01CA4A6422FC}" type="presParOf" srcId="{52F4DA33-8A5E-478F-95DD-1FF62A9C895A}" destId="{0D95CEDA-2704-4660-8239-6157A9E94772}" srcOrd="0" destOrd="0" presId="urn:microsoft.com/office/officeart/2008/layout/PictureAccentList"/>
    <dgm:cxn modelId="{15F26143-A605-4568-B749-86FBE0F36677}" type="presParOf" srcId="{52F4DA33-8A5E-478F-95DD-1FF62A9C895A}" destId="{7BD729FF-E544-4246-A011-3A40D5B5F3B8}" srcOrd="1" destOrd="0" presId="urn:microsoft.com/office/officeart/2008/layout/PictureAccentList"/>
    <dgm:cxn modelId="{8FE0182A-3064-4E7F-AD14-711554642C26}" type="presParOf" srcId="{F2AD0F45-B6BF-4DCD-BFFE-9D9069890931}" destId="{EEE48529-400D-4F70-ABE0-B0667C3FD5A2}" srcOrd="2" destOrd="0" presId="urn:microsoft.com/office/officeart/2008/layout/PictureAccentList"/>
    <dgm:cxn modelId="{AF39B6B3-ACC1-4442-8110-DCF169DA8F10}" type="presParOf" srcId="{EEE48529-400D-4F70-ABE0-B0667C3FD5A2}" destId="{242F01EA-BC7A-48DB-9C5C-9486FFC565AB}" srcOrd="0" destOrd="0" presId="urn:microsoft.com/office/officeart/2008/layout/PictureAccentList"/>
    <dgm:cxn modelId="{5802A01B-318C-4F9C-B196-0FC828D72F32}" type="presParOf" srcId="{EEE48529-400D-4F70-ABE0-B0667C3FD5A2}" destId="{BFE437BF-7665-400F-84CA-2739AE7DEA5D}" srcOrd="1" destOrd="0" presId="urn:microsoft.com/office/officeart/2008/layout/PictureAccentList"/>
    <dgm:cxn modelId="{167F65E9-CC33-4529-97E2-A0A5F936377A}" type="presParOf" srcId="{F2AD0F45-B6BF-4DCD-BFFE-9D9069890931}" destId="{8CA362AC-F0AF-4DA4-B95A-9A7ABD206690}" srcOrd="3" destOrd="0" presId="urn:microsoft.com/office/officeart/2008/layout/PictureAccentList"/>
    <dgm:cxn modelId="{A784E6DA-0D21-4789-96A1-CB0C5B91F7ED}" type="presParOf" srcId="{8CA362AC-F0AF-4DA4-B95A-9A7ABD206690}" destId="{ED69D042-E18F-4293-A1D1-5F44572FC19E}" srcOrd="0" destOrd="0" presId="urn:microsoft.com/office/officeart/2008/layout/PictureAccentList"/>
    <dgm:cxn modelId="{AFD331AF-1050-4B1A-BDCA-A31F4E3B5663}" type="presParOf" srcId="{8CA362AC-F0AF-4DA4-B95A-9A7ABD206690}" destId="{F3EBEE71-EB3C-413A-9465-211A29E5DE01}" srcOrd="1" destOrd="0" presId="urn:microsoft.com/office/officeart/2008/layout/PictureAccentList"/>
    <dgm:cxn modelId="{AFC0C6F8-237C-4926-BF77-7A414CE9A29F}" type="presParOf" srcId="{F2AD0F45-B6BF-4DCD-BFFE-9D9069890931}" destId="{5FFC960A-313F-40A5-B96E-3ADE1B60FEB1}" srcOrd="4" destOrd="0" presId="urn:microsoft.com/office/officeart/2008/layout/PictureAccentList"/>
    <dgm:cxn modelId="{DAACF9D8-54D5-46AB-9C69-98B4ECC78E93}" type="presParOf" srcId="{5FFC960A-313F-40A5-B96E-3ADE1B60FEB1}" destId="{09C7AD54-CEED-4DE7-A528-834BD4DAFBFD}" srcOrd="0" destOrd="0" presId="urn:microsoft.com/office/officeart/2008/layout/PictureAccentList"/>
    <dgm:cxn modelId="{3832D1CF-B2AE-4E2A-8557-7985D250C465}" type="presParOf" srcId="{5FFC960A-313F-40A5-B96E-3ADE1B60FEB1}" destId="{4B14B0CB-1C0E-4570-8338-ED84613A4F66}" srcOrd="1" destOrd="0" presId="urn:microsoft.com/office/officeart/2008/layout/PictureAccentList"/>
    <dgm:cxn modelId="{6B5B82DC-1DB9-4D30-8A3E-C5D3609EF894}" type="presParOf" srcId="{F2AD0F45-B6BF-4DCD-BFFE-9D9069890931}" destId="{4265A73F-5458-4483-B859-63E70E5A7ACF}" srcOrd="5" destOrd="0" presId="urn:microsoft.com/office/officeart/2008/layout/PictureAccentList"/>
    <dgm:cxn modelId="{52C2B962-E8DC-4D75-B3F2-0D977BED1071}" type="presParOf" srcId="{4265A73F-5458-4483-B859-63E70E5A7ACF}" destId="{3B847505-669F-40A3-BA05-01779DE790CB}" srcOrd="0" destOrd="0" presId="urn:microsoft.com/office/officeart/2008/layout/PictureAccentList"/>
    <dgm:cxn modelId="{076228E5-706C-4983-B899-F0038DAE215E}" type="presParOf" srcId="{4265A73F-5458-4483-B859-63E70E5A7ACF}" destId="{7D6EE7F9-677E-4503-8A95-58F7DA1468BC}" srcOrd="1" destOrd="0" presId="urn:microsoft.com/office/officeart/2008/layout/PictureAccentList"/>
    <dgm:cxn modelId="{2263A667-A030-4E6D-9B45-8A4305BF7DDA}" type="presParOf" srcId="{F2AD0F45-B6BF-4DCD-BFFE-9D9069890931}" destId="{0E9CAB0E-5D24-4C37-B6B6-BE62023F7599}" srcOrd="6" destOrd="0" presId="urn:microsoft.com/office/officeart/2008/layout/PictureAccentList"/>
    <dgm:cxn modelId="{E73B4AD0-437D-494D-9369-90962F0E3B5D}" type="presParOf" srcId="{0E9CAB0E-5D24-4C37-B6B6-BE62023F7599}" destId="{12F098B8-7099-4FD5-A4A0-7B1867C596EA}" srcOrd="0" destOrd="0" presId="urn:microsoft.com/office/officeart/2008/layout/PictureAccentList"/>
    <dgm:cxn modelId="{04F72F88-C84A-43F0-9451-7690F447F269}" type="presParOf" srcId="{0E9CAB0E-5D24-4C37-B6B6-BE62023F7599}" destId="{069BCFB6-89B3-48F8-920C-697DCF484B41}" srcOrd="1" destOrd="0" presId="urn:microsoft.com/office/officeart/2008/layout/PictureAccen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FA53E2D-E44E-44AA-BA39-B7630E23B371}" type="doc">
      <dgm:prSet loTypeId="urn:microsoft.com/office/officeart/2008/layout/PictureAccentList" loCatId="picture" qsTypeId="urn:microsoft.com/office/officeart/2005/8/quickstyle/simple4" qsCatId="simple" csTypeId="urn:microsoft.com/office/officeart/2005/8/colors/accent1_5" csCatId="accent1" phldr="1"/>
      <dgm:spPr/>
      <dgm:t>
        <a:bodyPr/>
        <a:lstStyle/>
        <a:p>
          <a:endParaRPr lang="nl-NL"/>
        </a:p>
      </dgm:t>
    </dgm:pt>
    <dgm:pt modelId="{FCB0CB38-911B-417B-9589-3C9DFA4F7D4F}">
      <dgm:prSet phldrT="[Tekst]" custT="1"/>
      <dgm:spPr/>
      <dgm:t>
        <a:bodyPr/>
        <a:lstStyle/>
        <a:p>
          <a:pPr>
            <a:buNone/>
          </a:pPr>
          <a:r>
            <a:rPr lang="nl-NL" sz="2800" b="1">
              <a:solidFill>
                <a:srgbClr val="002060"/>
              </a:solidFill>
              <a:latin typeface="Helvetica" panose="020B0604020202020204" pitchFamily="34" charset="0"/>
              <a:cs typeface="Helvetica" panose="020B0604020202020204" pitchFamily="34" charset="0"/>
            </a:rPr>
            <a:t>Samen beslissen</a:t>
          </a:r>
          <a:endParaRPr lang="nl-NL" sz="2800" dirty="0">
            <a:solidFill>
              <a:srgbClr val="002060"/>
            </a:solidFill>
            <a:latin typeface="Helvetica" panose="020B0604020202020204" pitchFamily="34" charset="0"/>
            <a:cs typeface="Helvetica" panose="020B0604020202020204" pitchFamily="34" charset="0"/>
          </a:endParaRPr>
        </a:p>
      </dgm:t>
    </dgm:pt>
    <dgm:pt modelId="{CD06F134-A82F-42E4-9694-EBD310ED96A1}" type="parTrans" cxnId="{EDF8DF7C-BD36-4A60-892D-EC31709BBA57}">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1AB762FF-29C8-4C06-879F-57CF58543191}" type="sibTrans" cxnId="{EDF8DF7C-BD36-4A60-892D-EC31709BBA57}">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670DC02D-6976-4FCA-AF83-E45BFF1B8534}">
      <dgm:prSet custT="1"/>
      <dgm:spPr>
        <a:solidFill>
          <a:srgbClr val="5079AC"/>
        </a:solidFill>
      </dgm:spPr>
      <dgm:t>
        <a:bodyPr/>
        <a:lstStyle/>
        <a:p>
          <a:r>
            <a:rPr lang="nl-NL" sz="1600" b="1" dirty="0">
              <a:solidFill>
                <a:srgbClr val="002060"/>
              </a:solidFill>
              <a:latin typeface="Helvetica" panose="020B0604020202020204" pitchFamily="34" charset="0"/>
              <a:cs typeface="Helvetica" panose="020B0604020202020204" pitchFamily="34" charset="0"/>
            </a:rPr>
            <a:t>Gedeelde verklaring: </a:t>
          </a:r>
          <a:r>
            <a:rPr lang="nl-NL" sz="1600" b="0" dirty="0">
              <a:solidFill>
                <a:srgbClr val="002060"/>
              </a:solidFill>
              <a:latin typeface="Helvetica" panose="020B0604020202020204" pitchFamily="34" charset="0"/>
              <a:cs typeface="Helvetica" panose="020B0604020202020204" pitchFamily="34" charset="0"/>
            </a:rPr>
            <a:t>e</a:t>
          </a:r>
          <a:r>
            <a:rPr lang="nl-NL" sz="1600" dirty="0">
              <a:solidFill>
                <a:srgbClr val="002060"/>
              </a:solidFill>
              <a:latin typeface="Helvetica" panose="020B0604020202020204" pitchFamily="34" charset="0"/>
              <a:cs typeface="Helvetica" panose="020B0604020202020204" pitchFamily="34" charset="0"/>
            </a:rPr>
            <a:t>en verklarende analyse is een gedeeld communicatiemiddel tussen de jeugdige, zijn systeem en de betrokken hulpverleners. Door de verheldering ontstaat er een gedeeld beeld dat helpt in de zoektocht naar verbetering.  </a:t>
          </a:r>
        </a:p>
      </dgm:t>
    </dgm:pt>
    <dgm:pt modelId="{8C254B52-22F7-4B14-86D6-ECBF1C2C0107}" type="parTrans" cxnId="{08CE14EA-ED85-4A6F-AA6C-9946C04C2D78}">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6C54DC8F-04E0-45D0-B1CF-2104D9833A25}" type="sibTrans" cxnId="{08CE14EA-ED85-4A6F-AA6C-9946C04C2D78}">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51378E8A-83AB-40D5-B111-DF99244A2F1A}">
      <dgm:prSet custT="1"/>
      <dgm:spPr/>
      <dgm:t>
        <a:bodyPr/>
        <a:lstStyle/>
        <a:p>
          <a:r>
            <a:rPr lang="nl-NL" sz="1600" b="1" dirty="0">
              <a:solidFill>
                <a:srgbClr val="002060"/>
              </a:solidFill>
              <a:latin typeface="Helvetica" panose="020B0604020202020204" pitchFamily="34" charset="0"/>
              <a:cs typeface="Helvetica" panose="020B0604020202020204" pitchFamily="34" charset="0"/>
            </a:rPr>
            <a:t>Ieder zijn eigen inbreng</a:t>
          </a:r>
          <a:r>
            <a:rPr lang="nl-NL" sz="1600" dirty="0">
              <a:solidFill>
                <a:srgbClr val="002060"/>
              </a:solidFill>
              <a:latin typeface="Helvetica" panose="020B0604020202020204" pitchFamily="34" charset="0"/>
              <a:cs typeface="Helvetica" panose="020B0604020202020204" pitchFamily="34" charset="0"/>
            </a:rPr>
            <a:t>: bij het opstellen is sprake van samenwerking. In een samenwerking met elkaar gebruik je de informatie uit verschillende invalshoeken (jeugdige, systeem, hulpverleners) om tot de beste verklaringen te komen.</a:t>
          </a:r>
        </a:p>
      </dgm:t>
    </dgm:pt>
    <dgm:pt modelId="{D0397417-6776-42F8-9782-D21D68CB8A69}" type="parTrans" cxnId="{126A0BFB-D1F6-46D4-9B3F-4CD54BFFE221}">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42B07561-7FBD-4F75-87C5-1933AEFDCFE3}" type="sibTrans" cxnId="{126A0BFB-D1F6-46D4-9B3F-4CD54BFFE221}">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45BBAD28-16E9-41BB-B0CB-7834AE0ACEB5}">
      <dgm:prSet custT="1"/>
      <dgm:spPr/>
      <dgm:t>
        <a:bodyPr/>
        <a:lstStyle/>
        <a:p>
          <a:r>
            <a:rPr lang="nl-NL" sz="1600" b="1" kern="1200" dirty="0">
              <a:solidFill>
                <a:srgbClr val="002060"/>
              </a:solidFill>
              <a:latin typeface="Helvetica" panose="020B0604020202020204" pitchFamily="34" charset="0"/>
              <a:ea typeface="+mn-ea"/>
              <a:cs typeface="Helvetica" panose="020B0604020202020204" pitchFamily="34" charset="0"/>
            </a:rPr>
            <a:t>Toetsend karakter: v</a:t>
          </a:r>
          <a:r>
            <a:rPr lang="nl-NL" sz="1600" kern="1200" dirty="0">
              <a:solidFill>
                <a:srgbClr val="002060"/>
              </a:solidFill>
              <a:latin typeface="Helvetica" panose="020B0604020202020204" pitchFamily="34" charset="0"/>
              <a:ea typeface="+mn-ea"/>
              <a:cs typeface="Helvetica" panose="020B0604020202020204" pitchFamily="34" charset="0"/>
            </a:rPr>
            <a:t>eronderstellingen die voortkomen uit het proces van klinisch redeneren van de professionals worden altijd getoetst bij de jeugdige en diens systeem. Dit is een cyclisch proces waarbij de analyse steeds bijgesteld en getoetst dient te worden door gezamenlijk te evalueren en af te wegen.</a:t>
          </a:r>
        </a:p>
      </dgm:t>
    </dgm:pt>
    <dgm:pt modelId="{78C83D82-70A9-4D8D-9651-060A4D55B119}" type="parTrans" cxnId="{05B74223-7A33-49C0-AA87-59C05598F31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FA650A99-9198-42B3-AFDD-B16DDEB4670F}" type="sibTrans" cxnId="{05B74223-7A33-49C0-AA87-59C05598F31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4EA1BD0F-C236-4C06-A087-6A53B285C6E9}">
      <dgm:prSet custT="1"/>
      <dgm:spPr/>
      <dgm:t>
        <a:bodyPr/>
        <a:lstStyle/>
        <a:p>
          <a:r>
            <a:rPr lang="nl-NL" sz="1600" b="1" kern="1200">
              <a:solidFill>
                <a:srgbClr val="002060"/>
              </a:solidFill>
              <a:latin typeface="Helvetica" panose="020B0604020202020204" pitchFamily="34" charset="0"/>
              <a:ea typeface="+mn-ea"/>
              <a:cs typeface="Helvetica" panose="020B0604020202020204" pitchFamily="34" charset="0"/>
            </a:rPr>
            <a:t>Gedeelde keuzes: </a:t>
          </a:r>
          <a:r>
            <a:rPr lang="nl-NL" sz="1600" kern="1200">
              <a:solidFill>
                <a:srgbClr val="002060"/>
              </a:solidFill>
              <a:latin typeface="Helvetica" panose="020B0604020202020204" pitchFamily="34" charset="0"/>
              <a:ea typeface="+mn-ea"/>
              <a:cs typeface="Helvetica" panose="020B0604020202020204" pitchFamily="34" charset="0"/>
            </a:rPr>
            <a:t>je volgt een proces van samen beslissen (shared decision making). De verklarende analyse wordt begrijpelijk en overzichtelijk aan de jeugdige en zijn ouders voorgelegd zodat iedereen kan meewegen in de beslissingen.</a:t>
          </a:r>
          <a:r>
            <a:rPr lang="nl-NL" sz="1400" kern="1200">
              <a:solidFill>
                <a:srgbClr val="002060"/>
              </a:solidFill>
              <a:latin typeface="Helvetica" panose="020B0604020202020204" pitchFamily="34" charset="0"/>
              <a:cs typeface="Helvetica" panose="020B0604020202020204" pitchFamily="34" charset="0"/>
            </a:rPr>
            <a:t> </a:t>
          </a:r>
          <a:endParaRPr lang="nl-NL" sz="1400" kern="1200" dirty="0">
            <a:solidFill>
              <a:srgbClr val="002060"/>
            </a:solidFill>
            <a:latin typeface="Helvetica" panose="020B0604020202020204" pitchFamily="34" charset="0"/>
            <a:cs typeface="Helvetica" panose="020B0604020202020204" pitchFamily="34" charset="0"/>
          </a:endParaRPr>
        </a:p>
      </dgm:t>
    </dgm:pt>
    <dgm:pt modelId="{2A2E351E-F725-4722-B2D7-95B33014905C}" type="parTrans" cxnId="{2027AFFD-D3CE-4C2D-9978-F5CC69AD949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2CC34773-4BCE-4940-93F0-08E28111AB59}" type="sibTrans" cxnId="{2027AFFD-D3CE-4C2D-9978-F5CC69AD9492}">
      <dgm:prSet/>
      <dgm:spPr/>
      <dgm:t>
        <a:bodyPr/>
        <a:lstStyle/>
        <a:p>
          <a:endParaRPr lang="nl-NL" sz="2400">
            <a:solidFill>
              <a:srgbClr val="002060"/>
            </a:solidFill>
            <a:latin typeface="Helvetica" panose="020B0604020202020204" pitchFamily="34" charset="0"/>
            <a:cs typeface="Helvetica" panose="020B0604020202020204" pitchFamily="34" charset="0"/>
          </a:endParaRPr>
        </a:p>
      </dgm:t>
    </dgm:pt>
    <dgm:pt modelId="{3C242702-FE41-43D2-979B-CEEC8AF8FDEC}" type="pres">
      <dgm:prSet presAssocID="{9FA53E2D-E44E-44AA-BA39-B7630E23B371}" presName="layout" presStyleCnt="0">
        <dgm:presLayoutVars>
          <dgm:chMax/>
          <dgm:chPref/>
          <dgm:dir/>
          <dgm:animOne val="branch"/>
          <dgm:animLvl val="lvl"/>
          <dgm:resizeHandles/>
        </dgm:presLayoutVars>
      </dgm:prSet>
      <dgm:spPr/>
    </dgm:pt>
    <dgm:pt modelId="{8A9F7CF7-EA57-45B0-93CE-5262BC4F213F}" type="pres">
      <dgm:prSet presAssocID="{FCB0CB38-911B-417B-9589-3C9DFA4F7D4F}" presName="root" presStyleCnt="0">
        <dgm:presLayoutVars>
          <dgm:chMax/>
          <dgm:chPref val="4"/>
        </dgm:presLayoutVars>
      </dgm:prSet>
      <dgm:spPr/>
    </dgm:pt>
    <dgm:pt modelId="{09BDAA0C-BC13-415D-9576-0FE830FE2A40}" type="pres">
      <dgm:prSet presAssocID="{FCB0CB38-911B-417B-9589-3C9DFA4F7D4F}" presName="rootComposite" presStyleCnt="0">
        <dgm:presLayoutVars/>
      </dgm:prSet>
      <dgm:spPr/>
    </dgm:pt>
    <dgm:pt modelId="{F6B0497D-D989-4B36-8DA8-2EC75C9E89EB}" type="pres">
      <dgm:prSet presAssocID="{FCB0CB38-911B-417B-9589-3C9DFA4F7D4F}" presName="rootText" presStyleLbl="node0" presStyleIdx="0" presStyleCnt="1" custLinFactNeighborX="-224" custLinFactNeighborY="-1331">
        <dgm:presLayoutVars>
          <dgm:chMax/>
          <dgm:chPref val="4"/>
        </dgm:presLayoutVars>
      </dgm:prSet>
      <dgm:spPr/>
    </dgm:pt>
    <dgm:pt modelId="{461C38E8-C9D9-4C1F-A6FA-C07E433AC2E0}" type="pres">
      <dgm:prSet presAssocID="{FCB0CB38-911B-417B-9589-3C9DFA4F7D4F}" presName="childShape" presStyleCnt="0">
        <dgm:presLayoutVars>
          <dgm:chMax val="0"/>
          <dgm:chPref val="0"/>
        </dgm:presLayoutVars>
      </dgm:prSet>
      <dgm:spPr/>
    </dgm:pt>
    <dgm:pt modelId="{0E25B673-35EF-4BC9-B4AB-8466AFA19CF2}" type="pres">
      <dgm:prSet presAssocID="{670DC02D-6976-4FCA-AF83-E45BFF1B8534}" presName="childComposite" presStyleCnt="0">
        <dgm:presLayoutVars>
          <dgm:chMax val="0"/>
          <dgm:chPref val="0"/>
        </dgm:presLayoutVars>
      </dgm:prSet>
      <dgm:spPr/>
    </dgm:pt>
    <dgm:pt modelId="{D48E4A63-4EFD-4033-B5F5-E97358DEC88A}" type="pres">
      <dgm:prSet presAssocID="{670DC02D-6976-4FCA-AF83-E45BFF1B8534}" presName="Image"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Gsm-mast"/>
        </a:ext>
      </dgm:extLst>
    </dgm:pt>
    <dgm:pt modelId="{D45C5209-F9E0-4E44-AF3E-2EBF149A2953}" type="pres">
      <dgm:prSet presAssocID="{670DC02D-6976-4FCA-AF83-E45BFF1B8534}" presName="childText" presStyleLbl="lnNode1" presStyleIdx="0" presStyleCnt="4">
        <dgm:presLayoutVars>
          <dgm:chMax val="0"/>
          <dgm:chPref val="0"/>
          <dgm:bulletEnabled val="1"/>
        </dgm:presLayoutVars>
      </dgm:prSet>
      <dgm:spPr/>
    </dgm:pt>
    <dgm:pt modelId="{3EFB2F73-348C-4AE2-AF84-35C3EBD52B73}" type="pres">
      <dgm:prSet presAssocID="{51378E8A-83AB-40D5-B111-DF99244A2F1A}" presName="childComposite" presStyleCnt="0">
        <dgm:presLayoutVars>
          <dgm:chMax val="0"/>
          <dgm:chPref val="0"/>
        </dgm:presLayoutVars>
      </dgm:prSet>
      <dgm:spPr/>
    </dgm:pt>
    <dgm:pt modelId="{1A4F0E1D-86A6-434A-A973-05C22A10293D}" type="pres">
      <dgm:prSet presAssocID="{51378E8A-83AB-40D5-B111-DF99244A2F1A}" presName="Image"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Cirkel met mensen"/>
        </a:ext>
      </dgm:extLst>
    </dgm:pt>
    <dgm:pt modelId="{3E4970F6-3F70-4FB7-9D23-1F876C7F2F34}" type="pres">
      <dgm:prSet presAssocID="{51378E8A-83AB-40D5-B111-DF99244A2F1A}" presName="childText" presStyleLbl="lnNode1" presStyleIdx="1" presStyleCnt="4">
        <dgm:presLayoutVars>
          <dgm:chMax val="0"/>
          <dgm:chPref val="0"/>
          <dgm:bulletEnabled val="1"/>
        </dgm:presLayoutVars>
      </dgm:prSet>
      <dgm:spPr/>
    </dgm:pt>
    <dgm:pt modelId="{F8006005-B974-48CF-9F90-FC415FE9BDAB}" type="pres">
      <dgm:prSet presAssocID="{45BBAD28-16E9-41BB-B0CB-7834AE0ACEB5}" presName="childComposite" presStyleCnt="0">
        <dgm:presLayoutVars>
          <dgm:chMax val="0"/>
          <dgm:chPref val="0"/>
        </dgm:presLayoutVars>
      </dgm:prSet>
      <dgm:spPr/>
    </dgm:pt>
    <dgm:pt modelId="{B5B219CB-80DD-4EA6-9B7B-57A24F8153C9}" type="pres">
      <dgm:prSet presAssocID="{45BBAD28-16E9-41BB-B0CB-7834AE0ACEB5}" presName="Image"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Cirkel pijl"/>
        </a:ext>
      </dgm:extLst>
    </dgm:pt>
    <dgm:pt modelId="{0F4FA2FF-0025-4C96-B51F-72476B8D5B8E}" type="pres">
      <dgm:prSet presAssocID="{45BBAD28-16E9-41BB-B0CB-7834AE0ACEB5}" presName="childText" presStyleLbl="lnNode1" presStyleIdx="2" presStyleCnt="4">
        <dgm:presLayoutVars>
          <dgm:chMax val="0"/>
          <dgm:chPref val="0"/>
          <dgm:bulletEnabled val="1"/>
        </dgm:presLayoutVars>
      </dgm:prSet>
      <dgm:spPr/>
    </dgm:pt>
    <dgm:pt modelId="{4A8ADE83-0541-48ED-B519-7647E22AAEBB}" type="pres">
      <dgm:prSet presAssocID="{4EA1BD0F-C236-4C06-A087-6A53B285C6E9}" presName="childComposite" presStyleCnt="0">
        <dgm:presLayoutVars>
          <dgm:chMax val="0"/>
          <dgm:chPref val="0"/>
        </dgm:presLayoutVars>
      </dgm:prSet>
      <dgm:spPr/>
    </dgm:pt>
    <dgm:pt modelId="{88E60260-7165-4DCA-93DD-E88FF1D0185B}" type="pres">
      <dgm:prSet presAssocID="{4EA1BD0F-C236-4C06-A087-6A53B285C6E9}" presName="Image"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Opwaartse trend"/>
        </a:ext>
      </dgm:extLst>
    </dgm:pt>
    <dgm:pt modelId="{5E97B88D-400C-48EA-8D92-EA0203C1354E}" type="pres">
      <dgm:prSet presAssocID="{4EA1BD0F-C236-4C06-A087-6A53B285C6E9}" presName="childText" presStyleLbl="lnNode1" presStyleIdx="3" presStyleCnt="4">
        <dgm:presLayoutVars>
          <dgm:chMax val="0"/>
          <dgm:chPref val="0"/>
          <dgm:bulletEnabled val="1"/>
        </dgm:presLayoutVars>
      </dgm:prSet>
      <dgm:spPr/>
    </dgm:pt>
  </dgm:ptLst>
  <dgm:cxnLst>
    <dgm:cxn modelId="{05B74223-7A33-49C0-AA87-59C05598F312}" srcId="{FCB0CB38-911B-417B-9589-3C9DFA4F7D4F}" destId="{45BBAD28-16E9-41BB-B0CB-7834AE0ACEB5}" srcOrd="2" destOrd="0" parTransId="{78C83D82-70A9-4D8D-9651-060A4D55B119}" sibTransId="{FA650A99-9198-42B3-AFDD-B16DDEB4670F}"/>
    <dgm:cxn modelId="{62210C3C-7177-475A-9AC4-7FC697703599}" type="presOf" srcId="{4EA1BD0F-C236-4C06-A087-6A53B285C6E9}" destId="{5E97B88D-400C-48EA-8D92-EA0203C1354E}" srcOrd="0" destOrd="0" presId="urn:microsoft.com/office/officeart/2008/layout/PictureAccentList"/>
    <dgm:cxn modelId="{DECA7C45-E85F-4829-8FD6-D41A0F79D9F1}" type="presOf" srcId="{9FA53E2D-E44E-44AA-BA39-B7630E23B371}" destId="{3C242702-FE41-43D2-979B-CEEC8AF8FDEC}" srcOrd="0" destOrd="0" presId="urn:microsoft.com/office/officeart/2008/layout/PictureAccentList"/>
    <dgm:cxn modelId="{A849B770-8285-45FE-A12E-78436A5C7B7E}" type="presOf" srcId="{670DC02D-6976-4FCA-AF83-E45BFF1B8534}" destId="{D45C5209-F9E0-4E44-AF3E-2EBF149A2953}" srcOrd="0" destOrd="0" presId="urn:microsoft.com/office/officeart/2008/layout/PictureAccentList"/>
    <dgm:cxn modelId="{02D95372-19F9-4AE6-A4EC-9BA4DB4FBD46}" type="presOf" srcId="{51378E8A-83AB-40D5-B111-DF99244A2F1A}" destId="{3E4970F6-3F70-4FB7-9D23-1F876C7F2F34}" srcOrd="0" destOrd="0" presId="urn:microsoft.com/office/officeart/2008/layout/PictureAccentList"/>
    <dgm:cxn modelId="{EDF8DF7C-BD36-4A60-892D-EC31709BBA57}" srcId="{9FA53E2D-E44E-44AA-BA39-B7630E23B371}" destId="{FCB0CB38-911B-417B-9589-3C9DFA4F7D4F}" srcOrd="0" destOrd="0" parTransId="{CD06F134-A82F-42E4-9694-EBD310ED96A1}" sibTransId="{1AB762FF-29C8-4C06-879F-57CF58543191}"/>
    <dgm:cxn modelId="{B48348D0-40A9-460C-B0DA-115193D45E58}" type="presOf" srcId="{FCB0CB38-911B-417B-9589-3C9DFA4F7D4F}" destId="{F6B0497D-D989-4B36-8DA8-2EC75C9E89EB}" srcOrd="0" destOrd="0" presId="urn:microsoft.com/office/officeart/2008/layout/PictureAccentList"/>
    <dgm:cxn modelId="{C39653E0-DF52-4AF1-A4B4-2ED5384247D0}" type="presOf" srcId="{45BBAD28-16E9-41BB-B0CB-7834AE0ACEB5}" destId="{0F4FA2FF-0025-4C96-B51F-72476B8D5B8E}" srcOrd="0" destOrd="0" presId="urn:microsoft.com/office/officeart/2008/layout/PictureAccentList"/>
    <dgm:cxn modelId="{08CE14EA-ED85-4A6F-AA6C-9946C04C2D78}" srcId="{FCB0CB38-911B-417B-9589-3C9DFA4F7D4F}" destId="{670DC02D-6976-4FCA-AF83-E45BFF1B8534}" srcOrd="0" destOrd="0" parTransId="{8C254B52-22F7-4B14-86D6-ECBF1C2C0107}" sibTransId="{6C54DC8F-04E0-45D0-B1CF-2104D9833A25}"/>
    <dgm:cxn modelId="{126A0BFB-D1F6-46D4-9B3F-4CD54BFFE221}" srcId="{FCB0CB38-911B-417B-9589-3C9DFA4F7D4F}" destId="{51378E8A-83AB-40D5-B111-DF99244A2F1A}" srcOrd="1" destOrd="0" parTransId="{D0397417-6776-42F8-9782-D21D68CB8A69}" sibTransId="{42B07561-7FBD-4F75-87C5-1933AEFDCFE3}"/>
    <dgm:cxn modelId="{2027AFFD-D3CE-4C2D-9978-F5CC69AD9492}" srcId="{FCB0CB38-911B-417B-9589-3C9DFA4F7D4F}" destId="{4EA1BD0F-C236-4C06-A087-6A53B285C6E9}" srcOrd="3" destOrd="0" parTransId="{2A2E351E-F725-4722-B2D7-95B33014905C}" sibTransId="{2CC34773-4BCE-4940-93F0-08E28111AB59}"/>
    <dgm:cxn modelId="{2A3CC8EB-E1F6-4583-852B-325627F8E4B6}" type="presParOf" srcId="{3C242702-FE41-43D2-979B-CEEC8AF8FDEC}" destId="{8A9F7CF7-EA57-45B0-93CE-5262BC4F213F}" srcOrd="0" destOrd="0" presId="urn:microsoft.com/office/officeart/2008/layout/PictureAccentList"/>
    <dgm:cxn modelId="{0352FEE5-CD7D-48CC-84A0-81D672A72144}" type="presParOf" srcId="{8A9F7CF7-EA57-45B0-93CE-5262BC4F213F}" destId="{09BDAA0C-BC13-415D-9576-0FE830FE2A40}" srcOrd="0" destOrd="0" presId="urn:microsoft.com/office/officeart/2008/layout/PictureAccentList"/>
    <dgm:cxn modelId="{FB6C0B9E-8438-4BB6-B86D-E61DC318A886}" type="presParOf" srcId="{09BDAA0C-BC13-415D-9576-0FE830FE2A40}" destId="{F6B0497D-D989-4B36-8DA8-2EC75C9E89EB}" srcOrd="0" destOrd="0" presId="urn:microsoft.com/office/officeart/2008/layout/PictureAccentList"/>
    <dgm:cxn modelId="{8257AA9A-08F1-4BA7-89B2-F7CC48DF52CF}" type="presParOf" srcId="{8A9F7CF7-EA57-45B0-93CE-5262BC4F213F}" destId="{461C38E8-C9D9-4C1F-A6FA-C07E433AC2E0}" srcOrd="1" destOrd="0" presId="urn:microsoft.com/office/officeart/2008/layout/PictureAccentList"/>
    <dgm:cxn modelId="{1AB5577D-B101-4EB3-9BAC-11D8E9366BC3}" type="presParOf" srcId="{461C38E8-C9D9-4C1F-A6FA-C07E433AC2E0}" destId="{0E25B673-35EF-4BC9-B4AB-8466AFA19CF2}" srcOrd="0" destOrd="0" presId="urn:microsoft.com/office/officeart/2008/layout/PictureAccentList"/>
    <dgm:cxn modelId="{B0C463E0-146D-4210-BB95-44E3F7D6C095}" type="presParOf" srcId="{0E25B673-35EF-4BC9-B4AB-8466AFA19CF2}" destId="{D48E4A63-4EFD-4033-B5F5-E97358DEC88A}" srcOrd="0" destOrd="0" presId="urn:microsoft.com/office/officeart/2008/layout/PictureAccentList"/>
    <dgm:cxn modelId="{B731D7DA-6E15-4A2B-B874-3061B7BEDE63}" type="presParOf" srcId="{0E25B673-35EF-4BC9-B4AB-8466AFA19CF2}" destId="{D45C5209-F9E0-4E44-AF3E-2EBF149A2953}" srcOrd="1" destOrd="0" presId="urn:microsoft.com/office/officeart/2008/layout/PictureAccentList"/>
    <dgm:cxn modelId="{4E70F058-DCFD-4916-92CC-4C1B4EBB8218}" type="presParOf" srcId="{461C38E8-C9D9-4C1F-A6FA-C07E433AC2E0}" destId="{3EFB2F73-348C-4AE2-AF84-35C3EBD52B73}" srcOrd="1" destOrd="0" presId="urn:microsoft.com/office/officeart/2008/layout/PictureAccentList"/>
    <dgm:cxn modelId="{3059F7D8-DC1B-4F17-8E0D-C0C8E8850F9A}" type="presParOf" srcId="{3EFB2F73-348C-4AE2-AF84-35C3EBD52B73}" destId="{1A4F0E1D-86A6-434A-A973-05C22A10293D}" srcOrd="0" destOrd="0" presId="urn:microsoft.com/office/officeart/2008/layout/PictureAccentList"/>
    <dgm:cxn modelId="{68965C6F-7D41-4F28-A297-96F6D804AB95}" type="presParOf" srcId="{3EFB2F73-348C-4AE2-AF84-35C3EBD52B73}" destId="{3E4970F6-3F70-4FB7-9D23-1F876C7F2F34}" srcOrd="1" destOrd="0" presId="urn:microsoft.com/office/officeart/2008/layout/PictureAccentList"/>
    <dgm:cxn modelId="{753B256B-9A1D-46AD-9EC4-D65D84E51C4A}" type="presParOf" srcId="{461C38E8-C9D9-4C1F-A6FA-C07E433AC2E0}" destId="{F8006005-B974-48CF-9F90-FC415FE9BDAB}" srcOrd="2" destOrd="0" presId="urn:microsoft.com/office/officeart/2008/layout/PictureAccentList"/>
    <dgm:cxn modelId="{A379465C-4CA5-483D-9C93-F738FC75F146}" type="presParOf" srcId="{F8006005-B974-48CF-9F90-FC415FE9BDAB}" destId="{B5B219CB-80DD-4EA6-9B7B-57A24F8153C9}" srcOrd="0" destOrd="0" presId="urn:microsoft.com/office/officeart/2008/layout/PictureAccentList"/>
    <dgm:cxn modelId="{F4B1379F-8282-496A-A862-13B369B91F14}" type="presParOf" srcId="{F8006005-B974-48CF-9F90-FC415FE9BDAB}" destId="{0F4FA2FF-0025-4C96-B51F-72476B8D5B8E}" srcOrd="1" destOrd="0" presId="urn:microsoft.com/office/officeart/2008/layout/PictureAccentList"/>
    <dgm:cxn modelId="{BEF2DB18-11FE-4875-B608-B067BD5BF06F}" type="presParOf" srcId="{461C38E8-C9D9-4C1F-A6FA-C07E433AC2E0}" destId="{4A8ADE83-0541-48ED-B519-7647E22AAEBB}" srcOrd="3" destOrd="0" presId="urn:microsoft.com/office/officeart/2008/layout/PictureAccentList"/>
    <dgm:cxn modelId="{1D9A27E1-FE28-48C3-8C48-CB4F88936041}" type="presParOf" srcId="{4A8ADE83-0541-48ED-B519-7647E22AAEBB}" destId="{88E60260-7165-4DCA-93DD-E88FF1D0185B}" srcOrd="0" destOrd="0" presId="urn:microsoft.com/office/officeart/2008/layout/PictureAccentList"/>
    <dgm:cxn modelId="{98775C7B-3AAD-4DB9-998A-DD647E8399B6}" type="presParOf" srcId="{4A8ADE83-0541-48ED-B519-7647E22AAEBB}" destId="{5E97B88D-400C-48EA-8D92-EA0203C1354E}" srcOrd="1" destOrd="0" presId="urn:microsoft.com/office/officeart/2008/layout/Pictu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6E4A69-9830-431A-8930-B8D9008FFA11}">
      <dsp:nvSpPr>
        <dsp:cNvPr id="0" name=""/>
        <dsp:cNvSpPr/>
      </dsp:nvSpPr>
      <dsp:spPr>
        <a:xfrm>
          <a:off x="7103" y="1810817"/>
          <a:ext cx="1882108" cy="155234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0"/>
              <a:satOff val="0"/>
              <a:lumOff val="0"/>
              <a:alphaOff val="0"/>
            </a:srgb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klinisch redeneren experts met betrokkenen naar-&gt;</a:t>
          </a: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gedeeld beeld</a:t>
          </a:r>
        </a:p>
      </dsp:txBody>
      <dsp:txXfrm>
        <a:off x="42827" y="1846541"/>
        <a:ext cx="1810660" cy="1148252"/>
      </dsp:txXfrm>
    </dsp:sp>
    <dsp:sp modelId="{8FDE6D73-E93C-411D-A37F-23D20B7D063B}">
      <dsp:nvSpPr>
        <dsp:cNvPr id="0" name=""/>
        <dsp:cNvSpPr/>
      </dsp:nvSpPr>
      <dsp:spPr>
        <a:xfrm>
          <a:off x="1073662" y="2212370"/>
          <a:ext cx="2028589" cy="2028589"/>
        </a:xfrm>
        <a:prstGeom prst="leftCircularArrow">
          <a:avLst>
            <a:gd name="adj1" fmla="val 2993"/>
            <a:gd name="adj2" fmla="val 366912"/>
            <a:gd name="adj3" fmla="val 2142423"/>
            <a:gd name="adj4" fmla="val 9024489"/>
            <a:gd name="adj5" fmla="val 3492"/>
          </a:avLst>
        </a:prstGeom>
        <a:solidFill>
          <a:srgbClr val="FFC000">
            <a:hueOff val="0"/>
            <a:satOff val="0"/>
            <a:lumOff val="0"/>
            <a:alphaOff val="0"/>
          </a:srgbClr>
        </a:solidFill>
        <a:ln>
          <a:noFill/>
        </a:ln>
        <a:effectLst/>
        <a:sp3d z="-52400" extrusionH="1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sp>
    <dsp:sp modelId="{72BF7920-6238-4F34-A742-9D30722B521C}">
      <dsp:nvSpPr>
        <dsp:cNvPr id="0" name=""/>
        <dsp:cNvSpPr/>
      </dsp:nvSpPr>
      <dsp:spPr>
        <a:xfrm>
          <a:off x="425349" y="3030517"/>
          <a:ext cx="1672985" cy="665290"/>
        </a:xfrm>
        <a:prstGeom prst="roundRect">
          <a:avLst>
            <a:gd name="adj" fmla="val 10000"/>
          </a:avLst>
        </a:prstGeom>
        <a:solidFill>
          <a:srgbClr val="FFC000">
            <a:hueOff val="0"/>
            <a:satOff val="0"/>
            <a:lumOff val="0"/>
            <a:alphaOff val="0"/>
          </a:srgbClr>
        </a:solidFill>
        <a:ln>
          <a:noFill/>
        </a:ln>
        <a:effectLst/>
        <a:sp3d extrusionH="3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nl-NL" sz="1700" kern="1200">
              <a:solidFill>
                <a:sysClr val="window" lastClr="FFFFFF"/>
              </a:solidFill>
              <a:latin typeface="Calibri" panose="020F0502020204030204"/>
              <a:ea typeface="+mn-ea"/>
              <a:cs typeface="+mn-cs"/>
            </a:rPr>
            <a:t>Verklarende analyse</a:t>
          </a:r>
        </a:p>
      </dsp:txBody>
      <dsp:txXfrm>
        <a:off x="444835" y="3050003"/>
        <a:ext cx="1634013" cy="626318"/>
      </dsp:txXfrm>
    </dsp:sp>
    <dsp:sp modelId="{E1382951-E1CA-42A3-B371-AD48B02A2F4F}">
      <dsp:nvSpPr>
        <dsp:cNvPr id="0" name=""/>
        <dsp:cNvSpPr/>
      </dsp:nvSpPr>
      <dsp:spPr>
        <a:xfrm>
          <a:off x="2380807" y="1810817"/>
          <a:ext cx="1882108" cy="155234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3266964"/>
              <a:satOff val="-13592"/>
              <a:lumOff val="3203"/>
              <a:alphaOff val="0"/>
            </a:srgb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endParaRPr lang="nl-NL" sz="1400" kern="1200">
            <a:solidFill>
              <a:sysClr val="windowText" lastClr="000000">
                <a:hueOff val="0"/>
                <a:satOff val="0"/>
                <a:lumOff val="0"/>
                <a:alphaOff val="0"/>
              </a:sysClr>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wat is nodig?</a:t>
          </a: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wat werkt?</a:t>
          </a:r>
        </a:p>
      </dsp:txBody>
      <dsp:txXfrm>
        <a:off x="2416531" y="2179186"/>
        <a:ext cx="1810660" cy="1148252"/>
      </dsp:txXfrm>
    </dsp:sp>
    <dsp:sp modelId="{93502F69-8DDC-433E-86A3-97BF7F96E7EE}">
      <dsp:nvSpPr>
        <dsp:cNvPr id="0" name=""/>
        <dsp:cNvSpPr/>
      </dsp:nvSpPr>
      <dsp:spPr>
        <a:xfrm>
          <a:off x="3431682" y="872153"/>
          <a:ext cx="2269080" cy="2269080"/>
        </a:xfrm>
        <a:prstGeom prst="circularArrow">
          <a:avLst>
            <a:gd name="adj1" fmla="val 2678"/>
            <a:gd name="adj2" fmla="val 325847"/>
            <a:gd name="adj3" fmla="val 19498642"/>
            <a:gd name="adj4" fmla="val 12575511"/>
            <a:gd name="adj5" fmla="val 3124"/>
          </a:avLst>
        </a:prstGeom>
        <a:solidFill>
          <a:srgbClr val="FFC000">
            <a:hueOff val="4900445"/>
            <a:satOff val="-20388"/>
            <a:lumOff val="4804"/>
            <a:alphaOff val="0"/>
          </a:srgbClr>
        </a:solidFill>
        <a:ln>
          <a:noFill/>
        </a:ln>
        <a:effectLst/>
        <a:sp3d z="-52400" extrusionH="1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sp>
    <dsp:sp modelId="{D7EA88E1-F851-402F-8AB2-395A50C351DA}">
      <dsp:nvSpPr>
        <dsp:cNvPr id="0" name=""/>
        <dsp:cNvSpPr/>
      </dsp:nvSpPr>
      <dsp:spPr>
        <a:xfrm>
          <a:off x="2799053" y="1478171"/>
          <a:ext cx="1672985" cy="665290"/>
        </a:xfrm>
        <a:prstGeom prst="roundRect">
          <a:avLst>
            <a:gd name="adj" fmla="val 10000"/>
          </a:avLst>
        </a:prstGeom>
        <a:solidFill>
          <a:srgbClr val="FFC000">
            <a:hueOff val="3266964"/>
            <a:satOff val="-13592"/>
            <a:lumOff val="3203"/>
            <a:alphaOff val="0"/>
          </a:srgbClr>
        </a:solidFill>
        <a:ln>
          <a:noFill/>
        </a:ln>
        <a:effectLst/>
        <a:sp3d extrusionH="3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nl-NL" sz="1700" kern="1200">
              <a:solidFill>
                <a:sysClr val="window" lastClr="FFFFFF"/>
              </a:solidFill>
              <a:latin typeface="Calibri" panose="020F0502020204030204"/>
              <a:ea typeface="+mn-ea"/>
              <a:cs typeface="+mn-cs"/>
            </a:rPr>
            <a:t>Maatwerk</a:t>
          </a:r>
        </a:p>
        <a:p>
          <a:pPr marL="0" lvl="0" indent="0" algn="ctr" defTabSz="755650">
            <a:lnSpc>
              <a:spcPct val="90000"/>
            </a:lnSpc>
            <a:spcBef>
              <a:spcPct val="0"/>
            </a:spcBef>
            <a:spcAft>
              <a:spcPct val="35000"/>
            </a:spcAft>
            <a:buNone/>
          </a:pPr>
          <a:r>
            <a:rPr lang="nl-NL" sz="1700" kern="1200">
              <a:solidFill>
                <a:sysClr val="window" lastClr="FFFFFF"/>
              </a:solidFill>
              <a:latin typeface="Calibri" panose="020F0502020204030204"/>
              <a:ea typeface="+mn-ea"/>
              <a:cs typeface="+mn-cs"/>
            </a:rPr>
            <a:t>(canvas)</a:t>
          </a:r>
        </a:p>
      </dsp:txBody>
      <dsp:txXfrm>
        <a:off x="2818539" y="1497657"/>
        <a:ext cx="1634013" cy="626318"/>
      </dsp:txXfrm>
    </dsp:sp>
    <dsp:sp modelId="{893EB3CE-3001-4633-965C-3F3BAABC2128}">
      <dsp:nvSpPr>
        <dsp:cNvPr id="0" name=""/>
        <dsp:cNvSpPr/>
      </dsp:nvSpPr>
      <dsp:spPr>
        <a:xfrm>
          <a:off x="4754512" y="1810817"/>
          <a:ext cx="1882108" cy="155234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6533927"/>
              <a:satOff val="-27185"/>
              <a:lumOff val="6405"/>
              <a:alphaOff val="0"/>
            </a:srgb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7 werkzame factoren integraal werken</a:t>
          </a: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goed genoeg</a:t>
          </a: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langdurig gevolgd</a:t>
          </a:r>
        </a:p>
      </dsp:txBody>
      <dsp:txXfrm>
        <a:off x="4790236" y="1846541"/>
        <a:ext cx="1810660" cy="1148252"/>
      </dsp:txXfrm>
    </dsp:sp>
    <dsp:sp modelId="{C0F90F57-15FD-4F63-BBD2-3BA2244D01F8}">
      <dsp:nvSpPr>
        <dsp:cNvPr id="0" name=""/>
        <dsp:cNvSpPr/>
      </dsp:nvSpPr>
      <dsp:spPr>
        <a:xfrm>
          <a:off x="5821070" y="2212370"/>
          <a:ext cx="2028589" cy="2028589"/>
        </a:xfrm>
        <a:prstGeom prst="leftCircularArrow">
          <a:avLst>
            <a:gd name="adj1" fmla="val 2993"/>
            <a:gd name="adj2" fmla="val 366912"/>
            <a:gd name="adj3" fmla="val 2142423"/>
            <a:gd name="adj4" fmla="val 9024489"/>
            <a:gd name="adj5" fmla="val 3492"/>
          </a:avLst>
        </a:prstGeom>
        <a:solidFill>
          <a:srgbClr val="FFC000">
            <a:hueOff val="9800891"/>
            <a:satOff val="-40777"/>
            <a:lumOff val="9608"/>
            <a:alphaOff val="0"/>
          </a:srgbClr>
        </a:solidFill>
        <a:ln>
          <a:noFill/>
        </a:ln>
        <a:effectLst/>
        <a:sp3d z="-52400" extrusionH="1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sp>
    <dsp:sp modelId="{6A1235C3-5E59-4E47-B5AA-AD06F0DB0B5E}">
      <dsp:nvSpPr>
        <dsp:cNvPr id="0" name=""/>
        <dsp:cNvSpPr/>
      </dsp:nvSpPr>
      <dsp:spPr>
        <a:xfrm>
          <a:off x="5172758" y="3030517"/>
          <a:ext cx="1672985" cy="665290"/>
        </a:xfrm>
        <a:prstGeom prst="roundRect">
          <a:avLst>
            <a:gd name="adj" fmla="val 10000"/>
          </a:avLst>
        </a:prstGeom>
        <a:solidFill>
          <a:srgbClr val="FFC000">
            <a:hueOff val="6533927"/>
            <a:satOff val="-27185"/>
            <a:lumOff val="6405"/>
            <a:alphaOff val="0"/>
          </a:srgbClr>
        </a:solidFill>
        <a:ln>
          <a:noFill/>
        </a:ln>
        <a:effectLst/>
        <a:sp3d extrusionH="3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nl-NL" sz="1700" kern="1200">
              <a:solidFill>
                <a:sysClr val="window" lastClr="FFFFFF"/>
              </a:solidFill>
              <a:latin typeface="Calibri" panose="020F0502020204030204"/>
              <a:ea typeface="+mn-ea"/>
              <a:cs typeface="+mn-cs"/>
            </a:rPr>
            <a:t>Integraal aanbod</a:t>
          </a:r>
        </a:p>
      </dsp:txBody>
      <dsp:txXfrm>
        <a:off x="5192244" y="3050003"/>
        <a:ext cx="1634013" cy="626318"/>
      </dsp:txXfrm>
    </dsp:sp>
    <dsp:sp modelId="{00B1C7E1-0B50-446F-AD09-7460DDEBC985}">
      <dsp:nvSpPr>
        <dsp:cNvPr id="0" name=""/>
        <dsp:cNvSpPr/>
      </dsp:nvSpPr>
      <dsp:spPr>
        <a:xfrm>
          <a:off x="7128216" y="1810817"/>
          <a:ext cx="1882108" cy="1552345"/>
        </a:xfrm>
        <a:prstGeom prst="roundRect">
          <a:avLst>
            <a:gd name="adj" fmla="val 10000"/>
          </a:avLst>
        </a:prstGeom>
        <a:solidFill>
          <a:sysClr val="window" lastClr="FFFFFF">
            <a:alpha val="90000"/>
            <a:hueOff val="0"/>
            <a:satOff val="0"/>
            <a:lumOff val="0"/>
            <a:alphaOff val="0"/>
          </a:sysClr>
        </a:solidFill>
        <a:ln w="6350" cap="flat" cmpd="sng" algn="ctr">
          <a:solidFill>
            <a:srgbClr val="FFC000">
              <a:hueOff val="9800891"/>
              <a:satOff val="-40777"/>
              <a:lumOff val="9608"/>
              <a:alphaOff val="0"/>
            </a:srgbClr>
          </a:solidFill>
          <a:prstDash val="solid"/>
          <a:miter lim="800000"/>
        </a:ln>
        <a:effectLst/>
        <a:sp3d z="-400500" extrusionH="63500" prstMaterial="matte"/>
      </dsp:spPr>
      <dsp:style>
        <a:lnRef idx="1">
          <a:scrgbClr r="0" g="0" b="0"/>
        </a:lnRef>
        <a:fillRef idx="1">
          <a:scrgbClr r="0" g="0" b="0"/>
        </a:fillRef>
        <a:effectRef idx="0">
          <a:scrgbClr r="0" g="0" b="0"/>
        </a:effectRef>
        <a:fontRef idx="minor"/>
      </dsp:style>
      <dsp:txBody>
        <a:bodyPr spcFirstLastPara="0" vert="horz" wrap="square" lIns="26670" tIns="26670" rIns="26670" bIns="26670" numCol="1" spcCol="1270" anchor="t" anchorCtr="0">
          <a:noAutofit/>
        </a:bodyPr>
        <a:lstStyle/>
        <a:p>
          <a:pPr marL="114300" lvl="1" indent="-114300" algn="l" defTabSz="622300">
            <a:lnSpc>
              <a:spcPct val="90000"/>
            </a:lnSpc>
            <a:spcBef>
              <a:spcPct val="0"/>
            </a:spcBef>
            <a:spcAft>
              <a:spcPct val="15000"/>
            </a:spcAft>
            <a:buChar char="•"/>
          </a:pPr>
          <a:endParaRPr lang="nl-NL" sz="1400" kern="1200">
            <a:solidFill>
              <a:sysClr val="windowText" lastClr="000000">
                <a:hueOff val="0"/>
                <a:satOff val="0"/>
                <a:lumOff val="0"/>
                <a:alphaOff val="0"/>
              </a:sysClr>
            </a:solidFill>
            <a:latin typeface="Calibri" panose="020F0502020204030204"/>
            <a:ea typeface="+mn-ea"/>
            <a:cs typeface="+mn-cs"/>
          </a:endParaRP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kleinschalige voorzieningen</a:t>
          </a:r>
        </a:p>
        <a:p>
          <a:pPr marL="114300" lvl="1" indent="-114300" algn="l" defTabSz="622300">
            <a:lnSpc>
              <a:spcPct val="90000"/>
            </a:lnSpc>
            <a:spcBef>
              <a:spcPct val="0"/>
            </a:spcBef>
            <a:spcAft>
              <a:spcPct val="15000"/>
            </a:spcAft>
            <a:buChar char="•"/>
          </a:pPr>
          <a:r>
            <a:rPr lang="nl-NL" sz="1400" kern="1200">
              <a:solidFill>
                <a:sysClr val="windowText" lastClr="000000">
                  <a:hueOff val="0"/>
                  <a:satOff val="0"/>
                  <a:lumOff val="0"/>
                  <a:alphaOff val="0"/>
                </a:sysClr>
              </a:solidFill>
              <a:latin typeface="Calibri" panose="020F0502020204030204"/>
              <a:ea typeface="+mn-ea"/>
              <a:cs typeface="+mn-cs"/>
            </a:rPr>
            <a:t>leefwereld en netwerkaanpak</a:t>
          </a:r>
        </a:p>
      </dsp:txBody>
      <dsp:txXfrm>
        <a:off x="7163940" y="2179186"/>
        <a:ext cx="1810660" cy="1148252"/>
      </dsp:txXfrm>
    </dsp:sp>
    <dsp:sp modelId="{0F164C12-AE1C-442A-A46A-6F15381D74BC}">
      <dsp:nvSpPr>
        <dsp:cNvPr id="0" name=""/>
        <dsp:cNvSpPr/>
      </dsp:nvSpPr>
      <dsp:spPr>
        <a:xfrm>
          <a:off x="7546462" y="1478171"/>
          <a:ext cx="1672985" cy="665290"/>
        </a:xfrm>
        <a:prstGeom prst="roundRect">
          <a:avLst>
            <a:gd name="adj" fmla="val 10000"/>
          </a:avLst>
        </a:prstGeom>
        <a:solidFill>
          <a:srgbClr val="FFC000">
            <a:hueOff val="9800891"/>
            <a:satOff val="-40777"/>
            <a:lumOff val="9608"/>
            <a:alphaOff val="0"/>
          </a:srgbClr>
        </a:solidFill>
        <a:ln>
          <a:noFill/>
        </a:ln>
        <a:effectLst/>
        <a:sp3d extrusionH="381000" contourW="38100" prstMaterial="matte">
          <a:contourClr>
            <a:sysClr val="window" lastClr="FFFFFF"/>
          </a:contourClr>
        </a:sp3d>
      </dsp:spPr>
      <dsp:style>
        <a:lnRef idx="0">
          <a:scrgbClr r="0" g="0" b="0"/>
        </a:lnRef>
        <a:fillRef idx="1">
          <a:scrgbClr r="0" g="0" b="0"/>
        </a:fillRef>
        <a:effectRef idx="0">
          <a:scrgbClr r="0" g="0" b="0"/>
        </a:effectRef>
        <a:fontRef idx="minor">
          <a:schemeClr val="lt1"/>
        </a:fontRef>
      </dsp:style>
      <dsp:txBody>
        <a:bodyPr spcFirstLastPara="0" vert="horz" wrap="square" lIns="32385" tIns="21590" rIns="32385" bIns="21590" numCol="1" spcCol="1270" anchor="ctr" anchorCtr="0">
          <a:noAutofit/>
        </a:bodyPr>
        <a:lstStyle/>
        <a:p>
          <a:pPr marL="0" lvl="0" indent="0" algn="ctr" defTabSz="755650">
            <a:lnSpc>
              <a:spcPct val="90000"/>
            </a:lnSpc>
            <a:spcBef>
              <a:spcPct val="0"/>
            </a:spcBef>
            <a:spcAft>
              <a:spcPct val="35000"/>
            </a:spcAft>
            <a:buNone/>
          </a:pPr>
          <a:r>
            <a:rPr lang="nl-NL" sz="1700" kern="1200">
              <a:solidFill>
                <a:sysClr val="window" lastClr="FFFFFF"/>
              </a:solidFill>
              <a:latin typeface="Calibri" panose="020F0502020204030204"/>
              <a:ea typeface="+mn-ea"/>
              <a:cs typeface="+mn-cs"/>
            </a:rPr>
            <a:t>Matching</a:t>
          </a:r>
        </a:p>
      </dsp:txBody>
      <dsp:txXfrm>
        <a:off x="7565948" y="1497657"/>
        <a:ext cx="1634013" cy="6263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27E9AED-9E44-4C2B-B07B-458A1897873F}">
      <dsp:nvSpPr>
        <dsp:cNvPr id="0" name=""/>
        <dsp:cNvSpPr/>
      </dsp:nvSpPr>
      <dsp:spPr>
        <a:xfrm>
          <a:off x="0" y="222242"/>
          <a:ext cx="10907487" cy="1351350"/>
        </a:xfrm>
        <a:prstGeom prst="rect">
          <a:avLst/>
        </a:prstGeom>
        <a:solidFill>
          <a:sysClr val="window" lastClr="FFFFFF">
            <a:alpha val="90000"/>
            <a:hueOff val="0"/>
            <a:satOff val="0"/>
            <a:lumOff val="0"/>
            <a:alphaOff val="0"/>
          </a:sysClr>
        </a:solidFill>
        <a:ln w="6350" cap="flat" cmpd="sng" algn="ctr">
          <a:solidFill>
            <a:srgbClr val="4472C4">
              <a:shade val="50000"/>
              <a:hueOff val="0"/>
              <a:satOff val="0"/>
              <a:lumOff val="0"/>
              <a:alphaOff val="0"/>
            </a:srgb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846542" tIns="270764" rIns="846542" bIns="92456" numCol="1" spcCol="1270" anchor="t" anchorCtr="0">
          <a:noAutofit/>
        </a:bodyPr>
        <a:lstStyle/>
        <a:p>
          <a:pPr marL="114300" lvl="1" indent="-114300"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Hoe is dit gedrag ontstaan?  </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228600" lvl="2" indent="-114300"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Bij deze jeugdige, op dit moment, in dit systeem;</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114300" lvl="1" indent="-114300"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Welke persoons-, omgeving- en interactiefactoren;</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228600" lvl="2" indent="-114300" algn="l" defTabSz="577850">
            <a:lnSpc>
              <a:spcPct val="90000"/>
            </a:lnSpc>
            <a:spcBef>
              <a:spcPct val="0"/>
            </a:spcBef>
            <a:spcAft>
              <a:spcPct val="15000"/>
            </a:spcAft>
            <a:buFont typeface="Wingdings" panose="05000000000000000000" pitchFamily="2" charset="2"/>
            <a:buChar char="§"/>
          </a:pPr>
          <a:r>
            <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Houden het gedrag in stand, versterken of verminderen het gedrag;</a:t>
          </a:r>
        </a:p>
        <a:p>
          <a:pPr marL="228600" lvl="2" indent="-114300"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Maken dat het gedrag op dit niveau voortbestaat en niet toeneemt?</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sp:txBody>
      <dsp:txXfrm>
        <a:off x="0" y="222242"/>
        <a:ext cx="10907487" cy="1351350"/>
      </dsp:txXfrm>
    </dsp:sp>
    <dsp:sp modelId="{DC071235-C495-4AFE-B191-D705F3F1C7AE}">
      <dsp:nvSpPr>
        <dsp:cNvPr id="0" name=""/>
        <dsp:cNvSpPr/>
      </dsp:nvSpPr>
      <dsp:spPr>
        <a:xfrm>
          <a:off x="545374" y="53944"/>
          <a:ext cx="7635240" cy="383760"/>
        </a:xfrm>
        <a:prstGeom prst="roundRect">
          <a:avLst/>
        </a:prstGeom>
        <a:gradFill rotWithShape="0">
          <a:gsLst>
            <a:gs pos="0">
              <a:srgbClr val="4472C4">
                <a:shade val="50000"/>
                <a:hueOff val="0"/>
                <a:satOff val="0"/>
                <a:lumOff val="0"/>
                <a:alphaOff val="0"/>
                <a:satMod val="103000"/>
                <a:lumMod val="102000"/>
                <a:tint val="94000"/>
              </a:srgbClr>
            </a:gs>
            <a:gs pos="50000">
              <a:srgbClr val="4472C4">
                <a:shade val="50000"/>
                <a:hueOff val="0"/>
                <a:satOff val="0"/>
                <a:lumOff val="0"/>
                <a:alphaOff val="0"/>
                <a:satMod val="110000"/>
                <a:lumMod val="100000"/>
                <a:shade val="100000"/>
              </a:srgbClr>
            </a:gs>
            <a:gs pos="100000">
              <a:srgbClr val="4472C4">
                <a:shade val="50000"/>
                <a:hueOff val="0"/>
                <a:satOff val="0"/>
                <a:lumOff val="0"/>
                <a:alphaOff val="0"/>
                <a:lumMod val="99000"/>
                <a:satMod val="120000"/>
                <a:shade val="78000"/>
              </a:srgb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88594" tIns="0" rIns="288594" bIns="0" numCol="1" spcCol="1270" anchor="ctr" anchorCtr="0">
          <a:noAutofit/>
        </a:bodyPr>
        <a:lstStyle/>
        <a:p>
          <a:pPr marL="0" lvl="0" indent="0" algn="l" defTabSz="577850">
            <a:lnSpc>
              <a:spcPct val="90000"/>
            </a:lnSpc>
            <a:spcBef>
              <a:spcPct val="0"/>
            </a:spcBef>
            <a:spcAft>
              <a:spcPct val="35000"/>
            </a:spcAft>
            <a:buNone/>
          </a:pPr>
          <a:r>
            <a:rPr lang="nl-NL" sz="1300" b="1" i="0" kern="1200" dirty="0">
              <a:solidFill>
                <a:sysClr val="window" lastClr="FFFFFF"/>
              </a:solidFill>
              <a:latin typeface="Helvetica" panose="020B0604020202020204" pitchFamily="34" charset="0"/>
              <a:ea typeface="+mn-ea"/>
              <a:cs typeface="Helvetica" panose="020B0604020202020204" pitchFamily="34" charset="0"/>
            </a:rPr>
            <a:t>Verklaring</a:t>
          </a:r>
        </a:p>
      </dsp:txBody>
      <dsp:txXfrm>
        <a:off x="564108" y="72678"/>
        <a:ext cx="7597772" cy="346292"/>
      </dsp:txXfrm>
    </dsp:sp>
    <dsp:sp modelId="{7191BC55-7736-4BA7-9F27-CD10F5ABA944}">
      <dsp:nvSpPr>
        <dsp:cNvPr id="0" name=""/>
        <dsp:cNvSpPr/>
      </dsp:nvSpPr>
      <dsp:spPr>
        <a:xfrm>
          <a:off x="0" y="1859254"/>
          <a:ext cx="10907487" cy="2416050"/>
        </a:xfrm>
        <a:prstGeom prst="rect">
          <a:avLst/>
        </a:prstGeom>
        <a:solidFill>
          <a:sysClr val="window" lastClr="FFFFFF">
            <a:alpha val="90000"/>
            <a:hueOff val="0"/>
            <a:satOff val="0"/>
            <a:lumOff val="0"/>
            <a:alphaOff val="0"/>
          </a:sysClr>
        </a:solidFill>
        <a:ln w="6350" cap="flat" cmpd="sng" algn="ctr">
          <a:solidFill>
            <a:srgbClr val="4472C4">
              <a:shade val="50000"/>
              <a:hueOff val="402493"/>
              <a:satOff val="-9802"/>
              <a:lumOff val="42896"/>
              <a:alphaOff val="0"/>
            </a:srgb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503525" tIns="187452" rIns="503525" bIns="49784" numCol="1" spcCol="1270" anchor="t" anchorCtr="0">
          <a:noAutofit/>
        </a:bodyPr>
        <a:lstStyle/>
        <a:p>
          <a:pPr marL="442913" lvl="1" indent="-85725" algn="l" defTabSz="577850">
            <a:lnSpc>
              <a:spcPct val="90000"/>
            </a:lnSpc>
            <a:spcBef>
              <a:spcPct val="0"/>
            </a:spcBef>
            <a:spcAft>
              <a:spcPct val="15000"/>
            </a:spcAft>
            <a:buFont typeface="Wingdings" panose="05000000000000000000" pitchFamily="2" charset="2"/>
            <a:buChar char=""/>
          </a:pPr>
          <a:endParaRPr lang="nl-NL" sz="1300" kern="1200" dirty="0">
            <a:solidFill>
              <a:srgbClr val="002060"/>
            </a:solidFill>
            <a:latin typeface="Helvetica" panose="020B0604020202020204" pitchFamily="34" charset="0"/>
            <a:ea typeface="+mn-ea"/>
            <a:cs typeface="Helvetica" panose="020B0604020202020204" pitchFamily="34" charset="0"/>
          </a:endParaRPr>
        </a:p>
        <a:p>
          <a:pPr marL="442913" lvl="1"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Welke beschermende en belemmerende mechanismen spelen een rol?</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1"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Waar zou interventie zich eerst op moeten richten, uitgaande van de criteria van probleemselectie:</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hulpvraag van de jeugdige en het systeem;</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Het sleutelprobleem en de invloed op de overige problemen;</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overtuiging bij de jeugdige, het systeem en hulpverleners dat het probleem bestaat;</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mate waarin de jeugdige op dat moment last heeft van het probleem;</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behandelbaarheid van het probleem;</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2"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De mate waarin het probleem concreet te maken is?</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1" indent="-85725" algn="l" defTabSz="577850">
            <a:lnSpc>
              <a:spcPct val="90000"/>
            </a:lnSpc>
            <a:spcBef>
              <a:spcPct val="0"/>
            </a:spcBef>
            <a:spcAft>
              <a:spcPct val="15000"/>
            </a:spcAft>
            <a:buFont typeface="Wingdings" panose="05000000000000000000" pitchFamily="2" charset="2"/>
            <a:buChar char=""/>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Waar ligt de richting van de oplossing met gebruikmaking van de factoren waar al</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a:p>
          <a:pPr marL="442913" lvl="1" indent="-85725" algn="l" defTabSz="577850">
            <a:lnSpc>
              <a:spcPct val="90000"/>
            </a:lnSpc>
            <a:spcBef>
              <a:spcPct val="0"/>
            </a:spcBef>
            <a:spcAft>
              <a:spcPct val="15000"/>
            </a:spcAft>
            <a:buFont typeface="Wingdings" panose="05000000000000000000" pitchFamily="2" charset="2"/>
            <a:buNone/>
          </a:pPr>
          <a:r>
            <a:rPr lang="nl-NL" sz="1300" kern="120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rPr>
            <a:t>    aanknopingspunten liggen?</a:t>
          </a:r>
          <a:endParaRPr lang="nl-NL" sz="1300" kern="1200" dirty="0">
            <a:solidFill>
              <a:sysClr val="windowText" lastClr="000000">
                <a:hueOff val="0"/>
                <a:satOff val="0"/>
                <a:lumOff val="0"/>
                <a:alphaOff val="0"/>
              </a:sysClr>
            </a:solidFill>
            <a:latin typeface="Helvetica" panose="020B0604020202020204" pitchFamily="34" charset="0"/>
            <a:ea typeface="+mn-ea"/>
            <a:cs typeface="Helvetica" panose="020B0604020202020204" pitchFamily="34" charset="0"/>
          </a:endParaRPr>
        </a:p>
      </dsp:txBody>
      <dsp:txXfrm>
        <a:off x="0" y="1859254"/>
        <a:ext cx="10907487" cy="2416050"/>
      </dsp:txXfrm>
    </dsp:sp>
    <dsp:sp modelId="{EBD64066-9769-4BE1-99DF-BC7AE1516637}">
      <dsp:nvSpPr>
        <dsp:cNvPr id="0" name=""/>
        <dsp:cNvSpPr/>
      </dsp:nvSpPr>
      <dsp:spPr>
        <a:xfrm>
          <a:off x="545374" y="1667374"/>
          <a:ext cx="7635240" cy="383760"/>
        </a:xfrm>
        <a:prstGeom prst="roundRect">
          <a:avLst/>
        </a:prstGeom>
        <a:gradFill rotWithShape="0">
          <a:gsLst>
            <a:gs pos="0">
              <a:srgbClr val="4472C4">
                <a:shade val="50000"/>
                <a:hueOff val="402493"/>
                <a:satOff val="-9802"/>
                <a:lumOff val="42896"/>
                <a:alphaOff val="0"/>
                <a:satMod val="103000"/>
                <a:lumMod val="102000"/>
                <a:tint val="94000"/>
              </a:srgbClr>
            </a:gs>
            <a:gs pos="50000">
              <a:srgbClr val="4472C4">
                <a:shade val="50000"/>
                <a:hueOff val="402493"/>
                <a:satOff val="-9802"/>
                <a:lumOff val="42896"/>
                <a:alphaOff val="0"/>
                <a:satMod val="110000"/>
                <a:lumMod val="100000"/>
                <a:shade val="100000"/>
              </a:srgbClr>
            </a:gs>
            <a:gs pos="100000">
              <a:srgbClr val="4472C4">
                <a:shade val="50000"/>
                <a:hueOff val="402493"/>
                <a:satOff val="-9802"/>
                <a:lumOff val="42896"/>
                <a:alphaOff val="0"/>
                <a:lumMod val="99000"/>
                <a:satMod val="120000"/>
                <a:shade val="78000"/>
              </a:srgb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288594" tIns="0" rIns="288594" bIns="0" numCol="1" spcCol="1270" anchor="ctr" anchorCtr="0">
          <a:noAutofit/>
        </a:bodyPr>
        <a:lstStyle/>
        <a:p>
          <a:pPr marL="0" lvl="0" indent="0" algn="l" defTabSz="577850">
            <a:lnSpc>
              <a:spcPct val="90000"/>
            </a:lnSpc>
            <a:spcBef>
              <a:spcPct val="0"/>
            </a:spcBef>
            <a:spcAft>
              <a:spcPct val="35000"/>
            </a:spcAft>
            <a:buNone/>
          </a:pPr>
          <a:r>
            <a:rPr lang="nl-NL" sz="1300" b="1" i="0" kern="1200" dirty="0">
              <a:solidFill>
                <a:sysClr val="window" lastClr="FFFFFF"/>
              </a:solidFill>
              <a:latin typeface="Helvetica" panose="020B0604020202020204" pitchFamily="34" charset="0"/>
              <a:ea typeface="+mn-ea"/>
              <a:cs typeface="Helvetica" panose="020B0604020202020204" pitchFamily="34" charset="0"/>
            </a:rPr>
            <a:t>Voorspelling</a:t>
          </a:r>
        </a:p>
      </dsp:txBody>
      <dsp:txXfrm>
        <a:off x="564108" y="1686108"/>
        <a:ext cx="7597772" cy="3462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D5D9B9-D710-4A2F-996A-9747629E450D}">
      <dsp:nvSpPr>
        <dsp:cNvPr id="0" name=""/>
        <dsp:cNvSpPr/>
      </dsp:nvSpPr>
      <dsp:spPr>
        <a:xfrm>
          <a:off x="2842132" y="1381"/>
          <a:ext cx="4750055" cy="635545"/>
        </a:xfrm>
        <a:prstGeom prst="roundRect">
          <a:avLst>
            <a:gd name="adj" fmla="val 10000"/>
          </a:avLst>
        </a:prstGeom>
        <a:gradFill rotWithShape="0">
          <a:gsLst>
            <a:gs pos="0">
              <a:schemeClr val="accent1">
                <a:alpha val="80000"/>
                <a:hueOff val="0"/>
                <a:satOff val="0"/>
                <a:lumOff val="0"/>
                <a:alphaOff val="0"/>
                <a:satMod val="103000"/>
                <a:lumMod val="102000"/>
                <a:tint val="94000"/>
              </a:schemeClr>
            </a:gs>
            <a:gs pos="50000">
              <a:schemeClr val="accent1">
                <a:alpha val="80000"/>
                <a:hueOff val="0"/>
                <a:satOff val="0"/>
                <a:lumOff val="0"/>
                <a:alphaOff val="0"/>
                <a:satMod val="110000"/>
                <a:lumMod val="100000"/>
                <a:shade val="100000"/>
              </a:schemeClr>
            </a:gs>
            <a:gs pos="100000">
              <a:schemeClr val="accent1">
                <a:alpha val="8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None/>
          </a:pPr>
          <a:r>
            <a:rPr lang="nl-NL" sz="1800" kern="1200" dirty="0">
              <a:solidFill>
                <a:srgbClr val="002060"/>
              </a:solidFill>
              <a:latin typeface="Helvetica" panose="020B0604020202020204" pitchFamily="34" charset="0"/>
              <a:cs typeface="Helvetica" panose="020B0604020202020204" pitchFamily="34" charset="0"/>
            </a:rPr>
            <a:t>In aard is een verklarende analyse: </a:t>
          </a:r>
        </a:p>
      </dsp:txBody>
      <dsp:txXfrm>
        <a:off x="2860746" y="19995"/>
        <a:ext cx="4712827" cy="598317"/>
      </dsp:txXfrm>
    </dsp:sp>
    <dsp:sp modelId="{234DB0BF-E509-4EA2-99C0-F67C27CEA0EC}">
      <dsp:nvSpPr>
        <dsp:cNvPr id="0" name=""/>
        <dsp:cNvSpPr/>
      </dsp:nvSpPr>
      <dsp:spPr>
        <a:xfrm>
          <a:off x="2873514" y="751325"/>
          <a:ext cx="635545" cy="635545"/>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805E9BFD-6FDC-4C11-B516-9185A6F870F6}">
      <dsp:nvSpPr>
        <dsp:cNvPr id="0" name=""/>
        <dsp:cNvSpPr/>
      </dsp:nvSpPr>
      <dsp:spPr>
        <a:xfrm>
          <a:off x="3547192" y="751325"/>
          <a:ext cx="4013614" cy="635545"/>
        </a:xfrm>
        <a:prstGeom prst="roundRect">
          <a:avLst>
            <a:gd name="adj" fmla="val 16670"/>
          </a:avLst>
        </a:prstGeom>
        <a:solidFill>
          <a:srgbClr val="4475AA"/>
        </a:soli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err="1">
              <a:solidFill>
                <a:srgbClr val="002060"/>
              </a:solidFill>
              <a:latin typeface="Helvetica" panose="020B0604020202020204" pitchFamily="34" charset="0"/>
              <a:cs typeface="Helvetica" panose="020B0604020202020204" pitchFamily="34" charset="0"/>
            </a:rPr>
            <a:t>Transactioneel</a:t>
          </a:r>
          <a:r>
            <a:rPr lang="nl-NL" sz="1200" u="none" kern="1200" dirty="0">
              <a:solidFill>
                <a:srgbClr val="002060"/>
              </a:solidFill>
              <a:latin typeface="Helvetica" panose="020B0604020202020204" pitchFamily="34" charset="0"/>
              <a:cs typeface="Helvetica" panose="020B0604020202020204" pitchFamily="34" charset="0"/>
            </a:rPr>
            <a:t>: </a:t>
          </a:r>
          <a:r>
            <a:rPr lang="nl-NL" sz="1200" kern="1200" dirty="0">
              <a:solidFill>
                <a:srgbClr val="002060"/>
              </a:solidFill>
              <a:latin typeface="Helvetica" panose="020B0604020202020204" pitchFamily="34" charset="0"/>
              <a:cs typeface="Helvetica" panose="020B0604020202020204" pitchFamily="34" charset="0"/>
            </a:rPr>
            <a:t>gericht op zowel de jeugdige als zijn systeem en de interacties daartussen;</a:t>
          </a:r>
        </a:p>
      </dsp:txBody>
      <dsp:txXfrm>
        <a:off x="3578222" y="782355"/>
        <a:ext cx="3951554" cy="573485"/>
      </dsp:txXfrm>
    </dsp:sp>
    <dsp:sp modelId="{0D95CEDA-2704-4660-8239-6157A9E94772}">
      <dsp:nvSpPr>
        <dsp:cNvPr id="0" name=""/>
        <dsp:cNvSpPr/>
      </dsp:nvSpPr>
      <dsp:spPr>
        <a:xfrm>
          <a:off x="2873514" y="1463136"/>
          <a:ext cx="635545" cy="635545"/>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BD729FF-E544-4246-A011-3A40D5B5F3B8}">
      <dsp:nvSpPr>
        <dsp:cNvPr id="0" name=""/>
        <dsp:cNvSpPr/>
      </dsp:nvSpPr>
      <dsp:spPr>
        <a:xfrm>
          <a:off x="3547192" y="1463136"/>
          <a:ext cx="4013614" cy="635545"/>
        </a:xfrm>
        <a:prstGeom prst="roundRect">
          <a:avLst>
            <a:gd name="adj" fmla="val 16670"/>
          </a:avLst>
        </a:prstGeom>
        <a:gradFill rotWithShape="0">
          <a:gsLst>
            <a:gs pos="0">
              <a:schemeClr val="accent1">
                <a:shade val="90000"/>
                <a:hueOff val="20678"/>
                <a:satOff val="3785"/>
                <a:lumOff val="2065"/>
                <a:alphaOff val="-8333"/>
                <a:satMod val="103000"/>
                <a:lumMod val="102000"/>
                <a:tint val="94000"/>
              </a:schemeClr>
            </a:gs>
            <a:gs pos="50000">
              <a:schemeClr val="accent1">
                <a:shade val="90000"/>
                <a:hueOff val="20678"/>
                <a:satOff val="3785"/>
                <a:lumOff val="2065"/>
                <a:alphaOff val="-8333"/>
                <a:satMod val="110000"/>
                <a:lumMod val="100000"/>
                <a:shade val="100000"/>
              </a:schemeClr>
            </a:gs>
            <a:gs pos="100000">
              <a:schemeClr val="accent1">
                <a:shade val="90000"/>
                <a:hueOff val="20678"/>
                <a:satOff val="3785"/>
                <a:lumOff val="2065"/>
                <a:alphaOff val="-8333"/>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a:solidFill>
                <a:srgbClr val="002060"/>
              </a:solidFill>
              <a:latin typeface="Helvetica" panose="020B0604020202020204" pitchFamily="34" charset="0"/>
              <a:cs typeface="Helvetica" panose="020B0604020202020204" pitchFamily="34" charset="0"/>
            </a:rPr>
            <a:t>Gezamenlijk en gedeeld: </a:t>
          </a:r>
          <a:r>
            <a:rPr lang="nl-NL" sz="1200" kern="1200" dirty="0">
              <a:solidFill>
                <a:srgbClr val="002060"/>
              </a:solidFill>
              <a:latin typeface="Helvetica" panose="020B0604020202020204" pitchFamily="34" charset="0"/>
              <a:cs typeface="Helvetica" panose="020B0604020202020204" pitchFamily="34" charset="0"/>
            </a:rPr>
            <a:t>de beleving, doelen en verwachtingen van de jeugdige en het systeem worden systematisch meegewogen en verklaringen steeds bij hen getoetst;</a:t>
          </a:r>
        </a:p>
      </dsp:txBody>
      <dsp:txXfrm>
        <a:off x="3578222" y="1494166"/>
        <a:ext cx="3951554" cy="573485"/>
      </dsp:txXfrm>
    </dsp:sp>
    <dsp:sp modelId="{242F01EA-BC7A-48DB-9C5C-9486FFC565AB}">
      <dsp:nvSpPr>
        <dsp:cNvPr id="0" name=""/>
        <dsp:cNvSpPr/>
      </dsp:nvSpPr>
      <dsp:spPr>
        <a:xfrm>
          <a:off x="2873514" y="2174947"/>
          <a:ext cx="635545" cy="635545"/>
        </a:xfrm>
        <a:prstGeom prst="roundRect">
          <a:avLst>
            <a:gd name="adj" fmla="val 1667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BFE437BF-7665-400F-84CA-2739AE7DEA5D}">
      <dsp:nvSpPr>
        <dsp:cNvPr id="0" name=""/>
        <dsp:cNvSpPr/>
      </dsp:nvSpPr>
      <dsp:spPr>
        <a:xfrm>
          <a:off x="3547192" y="2174947"/>
          <a:ext cx="4013614" cy="635545"/>
        </a:xfrm>
        <a:prstGeom prst="roundRect">
          <a:avLst>
            <a:gd name="adj" fmla="val 16670"/>
          </a:avLst>
        </a:prstGeom>
        <a:gradFill rotWithShape="0">
          <a:gsLst>
            <a:gs pos="0">
              <a:schemeClr val="accent1">
                <a:shade val="90000"/>
                <a:hueOff val="41356"/>
                <a:satOff val="7569"/>
                <a:lumOff val="4131"/>
                <a:alphaOff val="-16667"/>
                <a:satMod val="103000"/>
                <a:lumMod val="102000"/>
                <a:tint val="94000"/>
              </a:schemeClr>
            </a:gs>
            <a:gs pos="50000">
              <a:schemeClr val="accent1">
                <a:shade val="90000"/>
                <a:hueOff val="41356"/>
                <a:satOff val="7569"/>
                <a:lumOff val="4131"/>
                <a:alphaOff val="-16667"/>
                <a:satMod val="110000"/>
                <a:lumMod val="100000"/>
                <a:shade val="100000"/>
              </a:schemeClr>
            </a:gs>
            <a:gs pos="100000">
              <a:schemeClr val="accent1">
                <a:shade val="90000"/>
                <a:hueOff val="41356"/>
                <a:satOff val="7569"/>
                <a:lumOff val="4131"/>
                <a:alphaOff val="-16667"/>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a:solidFill>
                <a:srgbClr val="002060"/>
              </a:solidFill>
              <a:latin typeface="Helvetica" panose="020B0604020202020204" pitchFamily="34" charset="0"/>
              <a:cs typeface="Helvetica" panose="020B0604020202020204" pitchFamily="34" charset="0"/>
            </a:rPr>
            <a:t>Oplossingsgericht</a:t>
          </a:r>
          <a:r>
            <a:rPr lang="nl-NL" sz="1200" kern="1200" dirty="0">
              <a:solidFill>
                <a:srgbClr val="002060"/>
              </a:solidFill>
              <a:latin typeface="Helvetica" panose="020B0604020202020204" pitchFamily="34" charset="0"/>
              <a:cs typeface="Helvetica" panose="020B0604020202020204" pitchFamily="34" charset="0"/>
            </a:rPr>
            <a:t>: er wordt gezocht naar aanknopingspunten (beginnende verandering, krachten, wensen) voor verbetering;</a:t>
          </a:r>
        </a:p>
      </dsp:txBody>
      <dsp:txXfrm>
        <a:off x="3578222" y="2205977"/>
        <a:ext cx="3951554" cy="573485"/>
      </dsp:txXfrm>
    </dsp:sp>
    <dsp:sp modelId="{ED69D042-E18F-4293-A1D1-5F44572FC19E}">
      <dsp:nvSpPr>
        <dsp:cNvPr id="0" name=""/>
        <dsp:cNvSpPr/>
      </dsp:nvSpPr>
      <dsp:spPr>
        <a:xfrm>
          <a:off x="2873514" y="2886759"/>
          <a:ext cx="635545" cy="635545"/>
        </a:xfrm>
        <a:prstGeom prst="roundRect">
          <a:avLst>
            <a:gd name="adj" fmla="val 1667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F3EBEE71-EB3C-413A-9465-211A29E5DE01}">
      <dsp:nvSpPr>
        <dsp:cNvPr id="0" name=""/>
        <dsp:cNvSpPr/>
      </dsp:nvSpPr>
      <dsp:spPr>
        <a:xfrm>
          <a:off x="3547192" y="2886759"/>
          <a:ext cx="4013614" cy="635545"/>
        </a:xfrm>
        <a:prstGeom prst="roundRect">
          <a:avLst>
            <a:gd name="adj" fmla="val 16670"/>
          </a:avLst>
        </a:prstGeom>
        <a:gradFill rotWithShape="0">
          <a:gsLst>
            <a:gs pos="0">
              <a:schemeClr val="accent1">
                <a:shade val="90000"/>
                <a:hueOff val="62034"/>
                <a:satOff val="11354"/>
                <a:lumOff val="6196"/>
                <a:alphaOff val="-25000"/>
                <a:satMod val="103000"/>
                <a:lumMod val="102000"/>
                <a:tint val="94000"/>
              </a:schemeClr>
            </a:gs>
            <a:gs pos="50000">
              <a:schemeClr val="accent1">
                <a:shade val="90000"/>
                <a:hueOff val="62034"/>
                <a:satOff val="11354"/>
                <a:lumOff val="6196"/>
                <a:alphaOff val="-25000"/>
                <a:satMod val="110000"/>
                <a:lumMod val="100000"/>
                <a:shade val="100000"/>
              </a:schemeClr>
            </a:gs>
            <a:gs pos="100000">
              <a:schemeClr val="accent1">
                <a:shade val="90000"/>
                <a:hueOff val="62034"/>
                <a:satOff val="11354"/>
                <a:lumOff val="6196"/>
                <a:alphaOff val="-2500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a:solidFill>
                <a:srgbClr val="002060"/>
              </a:solidFill>
              <a:latin typeface="Helvetica" panose="020B0604020202020204" pitchFamily="34" charset="0"/>
              <a:cs typeface="Helvetica" panose="020B0604020202020204" pitchFamily="34" charset="0"/>
            </a:rPr>
            <a:t>Onderbouwd</a:t>
          </a:r>
          <a:r>
            <a:rPr lang="nl-NL" sz="1200" kern="1200" dirty="0">
              <a:solidFill>
                <a:srgbClr val="002060"/>
              </a:solidFill>
              <a:latin typeface="Helvetica" panose="020B0604020202020204" pitchFamily="34" charset="0"/>
              <a:cs typeface="Helvetica" panose="020B0604020202020204" pitchFamily="34" charset="0"/>
            </a:rPr>
            <a:t>: de analyse is het resultaat van een proces van </a:t>
          </a:r>
          <a:r>
            <a:rPr lang="nl-NL" sz="1200" b="1" kern="1200" dirty="0">
              <a:solidFill>
                <a:srgbClr val="002060"/>
              </a:solidFill>
              <a:latin typeface="Helvetica" panose="020B0604020202020204" pitchFamily="34" charset="0"/>
              <a:cs typeface="Helvetica" panose="020B0604020202020204" pitchFamily="34" charset="0"/>
            </a:rPr>
            <a:t>klinisch</a:t>
          </a:r>
          <a:r>
            <a:rPr lang="nl-NL" sz="1200" kern="1200" dirty="0">
              <a:solidFill>
                <a:srgbClr val="002060"/>
              </a:solidFill>
              <a:latin typeface="Helvetica" panose="020B0604020202020204" pitchFamily="34" charset="0"/>
              <a:cs typeface="Helvetica" panose="020B0604020202020204" pitchFamily="34" charset="0"/>
            </a:rPr>
            <a:t> </a:t>
          </a:r>
          <a:r>
            <a:rPr lang="nl-NL" sz="1200" b="1" kern="1200" dirty="0">
              <a:solidFill>
                <a:srgbClr val="002060"/>
              </a:solidFill>
              <a:latin typeface="Helvetica" panose="020B0604020202020204" pitchFamily="34" charset="0"/>
              <a:cs typeface="Helvetica" panose="020B0604020202020204" pitchFamily="34" charset="0"/>
            </a:rPr>
            <a:t>redeneren</a:t>
          </a:r>
          <a:r>
            <a:rPr lang="nl-NL" sz="1200" kern="1200" dirty="0">
              <a:solidFill>
                <a:srgbClr val="002060"/>
              </a:solidFill>
              <a:latin typeface="Helvetica" panose="020B0604020202020204" pitchFamily="34" charset="0"/>
              <a:cs typeface="Helvetica" panose="020B0604020202020204" pitchFamily="34" charset="0"/>
            </a:rPr>
            <a:t> waarbij verschillende (wetenschappelijke) hypothesen over verklaringen worden opgesteld en getoetst</a:t>
          </a:r>
        </a:p>
      </dsp:txBody>
      <dsp:txXfrm>
        <a:off x="3578222" y="2917789"/>
        <a:ext cx="3951554" cy="573485"/>
      </dsp:txXfrm>
    </dsp:sp>
    <dsp:sp modelId="{09C7AD54-CEED-4DE7-A528-834BD4DAFBFD}">
      <dsp:nvSpPr>
        <dsp:cNvPr id="0" name=""/>
        <dsp:cNvSpPr/>
      </dsp:nvSpPr>
      <dsp:spPr>
        <a:xfrm>
          <a:off x="2873514" y="3598570"/>
          <a:ext cx="635545" cy="635545"/>
        </a:xfrm>
        <a:prstGeom prst="roundRect">
          <a:avLst>
            <a:gd name="adj" fmla="val 16670"/>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4B14B0CB-1C0E-4570-8338-ED84613A4F66}">
      <dsp:nvSpPr>
        <dsp:cNvPr id="0" name=""/>
        <dsp:cNvSpPr/>
      </dsp:nvSpPr>
      <dsp:spPr>
        <a:xfrm>
          <a:off x="3547192" y="3598570"/>
          <a:ext cx="4013614" cy="635545"/>
        </a:xfrm>
        <a:prstGeom prst="roundRect">
          <a:avLst>
            <a:gd name="adj" fmla="val 16670"/>
          </a:avLst>
        </a:prstGeom>
        <a:gradFill rotWithShape="0">
          <a:gsLst>
            <a:gs pos="0">
              <a:schemeClr val="accent1">
                <a:shade val="90000"/>
                <a:hueOff val="82712"/>
                <a:satOff val="15139"/>
                <a:lumOff val="8261"/>
                <a:alphaOff val="-33333"/>
                <a:satMod val="103000"/>
                <a:lumMod val="102000"/>
                <a:tint val="94000"/>
              </a:schemeClr>
            </a:gs>
            <a:gs pos="50000">
              <a:schemeClr val="accent1">
                <a:shade val="90000"/>
                <a:hueOff val="82712"/>
                <a:satOff val="15139"/>
                <a:lumOff val="8261"/>
                <a:alphaOff val="-33333"/>
                <a:satMod val="110000"/>
                <a:lumMod val="100000"/>
                <a:shade val="100000"/>
              </a:schemeClr>
            </a:gs>
            <a:gs pos="100000">
              <a:schemeClr val="accent1">
                <a:shade val="90000"/>
                <a:hueOff val="82712"/>
                <a:satOff val="15139"/>
                <a:lumOff val="8261"/>
                <a:alphaOff val="-33333"/>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kern="1200" dirty="0">
              <a:solidFill>
                <a:srgbClr val="002060"/>
              </a:solidFill>
              <a:latin typeface="Helvetica" panose="020B0604020202020204" pitchFamily="34" charset="0"/>
              <a:cs typeface="Helvetica" panose="020B0604020202020204" pitchFamily="34" charset="0"/>
            </a:rPr>
            <a:t>Wegend</a:t>
          </a:r>
          <a:r>
            <a:rPr lang="nl-NL" sz="1200" kern="1200" dirty="0">
              <a:solidFill>
                <a:srgbClr val="002060"/>
              </a:solidFill>
              <a:latin typeface="Helvetica" panose="020B0604020202020204" pitchFamily="34" charset="0"/>
              <a:cs typeface="Helvetica" panose="020B0604020202020204" pitchFamily="34" charset="0"/>
            </a:rPr>
            <a:t>: de verklarende analyse omvat een wegingselement waarmee gerangschikt wordt welke mechanismen voorop staan in de verklaring</a:t>
          </a:r>
        </a:p>
      </dsp:txBody>
      <dsp:txXfrm>
        <a:off x="3578222" y="3629600"/>
        <a:ext cx="3951554" cy="573485"/>
      </dsp:txXfrm>
    </dsp:sp>
    <dsp:sp modelId="{3B847505-669F-40A3-BA05-01779DE790CB}">
      <dsp:nvSpPr>
        <dsp:cNvPr id="0" name=""/>
        <dsp:cNvSpPr/>
      </dsp:nvSpPr>
      <dsp:spPr>
        <a:xfrm>
          <a:off x="2873514" y="4310381"/>
          <a:ext cx="635545" cy="635545"/>
        </a:xfrm>
        <a:prstGeom prst="roundRect">
          <a:avLst>
            <a:gd name="adj" fmla="val 16670"/>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7D6EE7F9-677E-4503-8A95-58F7DA1468BC}">
      <dsp:nvSpPr>
        <dsp:cNvPr id="0" name=""/>
        <dsp:cNvSpPr/>
      </dsp:nvSpPr>
      <dsp:spPr>
        <a:xfrm>
          <a:off x="3547192" y="4310381"/>
          <a:ext cx="4013614" cy="635545"/>
        </a:xfrm>
        <a:prstGeom prst="roundRect">
          <a:avLst>
            <a:gd name="adj" fmla="val 16670"/>
          </a:avLst>
        </a:prstGeom>
        <a:gradFill rotWithShape="0">
          <a:gsLst>
            <a:gs pos="0">
              <a:schemeClr val="accent1">
                <a:shade val="90000"/>
                <a:hueOff val="103391"/>
                <a:satOff val="18923"/>
                <a:lumOff val="10327"/>
                <a:alphaOff val="-41667"/>
                <a:satMod val="103000"/>
                <a:lumMod val="102000"/>
                <a:tint val="94000"/>
              </a:schemeClr>
            </a:gs>
            <a:gs pos="50000">
              <a:schemeClr val="accent1">
                <a:shade val="90000"/>
                <a:hueOff val="103391"/>
                <a:satOff val="18923"/>
                <a:lumOff val="10327"/>
                <a:alphaOff val="-41667"/>
                <a:satMod val="110000"/>
                <a:lumMod val="100000"/>
                <a:shade val="100000"/>
              </a:schemeClr>
            </a:gs>
            <a:gs pos="100000">
              <a:schemeClr val="accent1">
                <a:shade val="90000"/>
                <a:hueOff val="103391"/>
                <a:satOff val="18923"/>
                <a:lumOff val="10327"/>
                <a:alphaOff val="-41667"/>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a:solidFill>
                <a:srgbClr val="002060"/>
              </a:solidFill>
              <a:latin typeface="Helvetica" panose="020B0604020202020204" pitchFamily="34" charset="0"/>
              <a:cs typeface="Helvetica" panose="020B0604020202020204" pitchFamily="34" charset="0"/>
            </a:rPr>
            <a:t>Prospectief</a:t>
          </a:r>
          <a:r>
            <a:rPr lang="nl-NL" sz="1200" kern="1200" dirty="0">
              <a:solidFill>
                <a:srgbClr val="002060"/>
              </a:solidFill>
              <a:latin typeface="Helvetica" panose="020B0604020202020204" pitchFamily="34" charset="0"/>
              <a:cs typeface="Helvetica" panose="020B0604020202020204" pitchFamily="34" charset="0"/>
            </a:rPr>
            <a:t>: met </a:t>
          </a:r>
          <a:r>
            <a:rPr lang="nl-NL" sz="1200" b="1" kern="1200" dirty="0">
              <a:solidFill>
                <a:srgbClr val="002060"/>
              </a:solidFill>
              <a:latin typeface="Helvetica" panose="020B0604020202020204" pitchFamily="34" charset="0"/>
              <a:cs typeface="Helvetica" panose="020B0604020202020204" pitchFamily="34" charset="0"/>
            </a:rPr>
            <a:t>voorspellend</a:t>
          </a:r>
          <a:r>
            <a:rPr lang="nl-NL" sz="1200" i="1" kern="1200" dirty="0">
              <a:solidFill>
                <a:srgbClr val="002060"/>
              </a:solidFill>
              <a:latin typeface="Helvetica" panose="020B0604020202020204" pitchFamily="34" charset="0"/>
              <a:cs typeface="Helvetica" panose="020B0604020202020204" pitchFamily="34" charset="0"/>
            </a:rPr>
            <a:t> </a:t>
          </a:r>
          <a:r>
            <a:rPr lang="nl-NL" sz="1200" b="1" kern="1200" dirty="0">
              <a:solidFill>
                <a:srgbClr val="002060"/>
              </a:solidFill>
              <a:latin typeface="Helvetica" panose="020B0604020202020204" pitchFamily="34" charset="0"/>
              <a:cs typeface="Helvetica" panose="020B0604020202020204" pitchFamily="34" charset="0"/>
            </a:rPr>
            <a:t>redeneren </a:t>
          </a:r>
          <a:r>
            <a:rPr lang="nl-NL" sz="1200" b="0" kern="1200" dirty="0">
              <a:solidFill>
                <a:srgbClr val="002060"/>
              </a:solidFill>
              <a:latin typeface="Helvetica" panose="020B0604020202020204" pitchFamily="34" charset="0"/>
              <a:cs typeface="Helvetica" panose="020B0604020202020204" pitchFamily="34" charset="0"/>
            </a:rPr>
            <a:t>wordt </a:t>
          </a:r>
          <a:r>
            <a:rPr lang="nl-NL" sz="1200" kern="1200" dirty="0">
              <a:solidFill>
                <a:srgbClr val="002060"/>
              </a:solidFill>
              <a:latin typeface="Helvetica" panose="020B0604020202020204" pitchFamily="34" charset="0"/>
              <a:cs typeface="Helvetica" panose="020B0604020202020204" pitchFamily="34" charset="0"/>
            </a:rPr>
            <a:t>de impact van de beslissingen gewogen op het positieve dan wel schadelijke effect</a:t>
          </a:r>
        </a:p>
      </dsp:txBody>
      <dsp:txXfrm>
        <a:off x="3578222" y="4341411"/>
        <a:ext cx="3951554" cy="573485"/>
      </dsp:txXfrm>
    </dsp:sp>
    <dsp:sp modelId="{12F098B8-7099-4FD5-A4A0-7B1867C596EA}">
      <dsp:nvSpPr>
        <dsp:cNvPr id="0" name=""/>
        <dsp:cNvSpPr/>
      </dsp:nvSpPr>
      <dsp:spPr>
        <a:xfrm>
          <a:off x="2873514" y="5022192"/>
          <a:ext cx="635545" cy="635545"/>
        </a:xfrm>
        <a:prstGeom prst="roundRect">
          <a:avLst>
            <a:gd name="adj" fmla="val 16670"/>
          </a:avLst>
        </a:prstGeom>
        <a:blipFill>
          <a:blip xmlns:r="http://schemas.openxmlformats.org/officeDocument/2006/relationships"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69BCFB6-89B3-48F8-920C-697DCF484B41}">
      <dsp:nvSpPr>
        <dsp:cNvPr id="0" name=""/>
        <dsp:cNvSpPr/>
      </dsp:nvSpPr>
      <dsp:spPr>
        <a:xfrm>
          <a:off x="3547192" y="5022192"/>
          <a:ext cx="4013614" cy="635545"/>
        </a:xfrm>
        <a:prstGeom prst="roundRect">
          <a:avLst>
            <a:gd name="adj" fmla="val 16670"/>
          </a:avLst>
        </a:prstGeom>
        <a:gradFill rotWithShape="0">
          <a:gsLst>
            <a:gs pos="0">
              <a:schemeClr val="accent1">
                <a:shade val="90000"/>
                <a:hueOff val="124069"/>
                <a:satOff val="22708"/>
                <a:lumOff val="12392"/>
                <a:alphaOff val="-50000"/>
                <a:satMod val="103000"/>
                <a:lumMod val="102000"/>
                <a:tint val="94000"/>
              </a:schemeClr>
            </a:gs>
            <a:gs pos="50000">
              <a:schemeClr val="accent1">
                <a:shade val="90000"/>
                <a:hueOff val="124069"/>
                <a:satOff val="22708"/>
                <a:lumOff val="12392"/>
                <a:alphaOff val="-50000"/>
                <a:satMod val="110000"/>
                <a:lumMod val="100000"/>
                <a:shade val="100000"/>
              </a:schemeClr>
            </a:gs>
            <a:gs pos="100000">
              <a:schemeClr val="accent1">
                <a:shade val="90000"/>
                <a:hueOff val="124069"/>
                <a:satOff val="22708"/>
                <a:lumOff val="12392"/>
                <a:alphaOff val="-5000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85344" tIns="85344" rIns="85344" bIns="85344" numCol="1" spcCol="1270" anchor="ctr" anchorCtr="0">
          <a:noAutofit/>
        </a:bodyPr>
        <a:lstStyle/>
        <a:p>
          <a:pPr marL="0" lvl="0" indent="0" algn="ctr" defTabSz="533400">
            <a:lnSpc>
              <a:spcPct val="90000"/>
            </a:lnSpc>
            <a:spcBef>
              <a:spcPct val="0"/>
            </a:spcBef>
            <a:spcAft>
              <a:spcPct val="35000"/>
            </a:spcAft>
            <a:buFont typeface="Arial" panose="020B0604020202020204" pitchFamily="34" charset="0"/>
            <a:buNone/>
          </a:pPr>
          <a:r>
            <a:rPr lang="nl-NL" sz="1200" b="1" u="none" kern="1200" dirty="0">
              <a:solidFill>
                <a:srgbClr val="002060"/>
              </a:solidFill>
              <a:latin typeface="Helvetica" panose="020B0604020202020204" pitchFamily="34" charset="0"/>
              <a:cs typeface="Helvetica" panose="020B0604020202020204" pitchFamily="34" charset="0"/>
            </a:rPr>
            <a:t>Cyclisch</a:t>
          </a:r>
          <a:r>
            <a:rPr lang="nl-NL" sz="1200" kern="1200" dirty="0">
              <a:solidFill>
                <a:srgbClr val="002060"/>
              </a:solidFill>
              <a:latin typeface="Helvetica" panose="020B0604020202020204" pitchFamily="34" charset="0"/>
              <a:cs typeface="Helvetica" panose="020B0604020202020204" pitchFamily="34" charset="0"/>
            </a:rPr>
            <a:t>: de analyse is veranderbaar en wordt voortdurend bijgesteld aan de meest recente situatie, om zo weer tot een passende verklaring en perspectief te komen. </a:t>
          </a:r>
        </a:p>
      </dsp:txBody>
      <dsp:txXfrm>
        <a:off x="3578222" y="5053222"/>
        <a:ext cx="3951554" cy="57348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6B0497D-D989-4B36-8DA8-2EC75C9E89EB}">
      <dsp:nvSpPr>
        <dsp:cNvPr id="0" name=""/>
        <dsp:cNvSpPr/>
      </dsp:nvSpPr>
      <dsp:spPr>
        <a:xfrm>
          <a:off x="1596534" y="0"/>
          <a:ext cx="8376883" cy="943513"/>
        </a:xfrm>
        <a:prstGeom prst="roundRect">
          <a:avLst>
            <a:gd name="adj" fmla="val 10000"/>
          </a:avLst>
        </a:prstGeom>
        <a:gradFill rotWithShape="0">
          <a:gsLst>
            <a:gs pos="0">
              <a:schemeClr val="accent1">
                <a:alpha val="80000"/>
                <a:hueOff val="0"/>
                <a:satOff val="0"/>
                <a:lumOff val="0"/>
                <a:alphaOff val="0"/>
                <a:satMod val="103000"/>
                <a:lumMod val="102000"/>
                <a:tint val="94000"/>
              </a:schemeClr>
            </a:gs>
            <a:gs pos="50000">
              <a:schemeClr val="accent1">
                <a:alpha val="80000"/>
                <a:hueOff val="0"/>
                <a:satOff val="0"/>
                <a:lumOff val="0"/>
                <a:alphaOff val="0"/>
                <a:satMod val="110000"/>
                <a:lumMod val="100000"/>
                <a:shade val="100000"/>
              </a:schemeClr>
            </a:gs>
            <a:gs pos="100000">
              <a:schemeClr val="accent1">
                <a:alpha val="80000"/>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3340" tIns="35560" rIns="53340" bIns="35560" numCol="1" spcCol="1270" anchor="ctr" anchorCtr="0">
          <a:noAutofit/>
        </a:bodyPr>
        <a:lstStyle/>
        <a:p>
          <a:pPr marL="0" lvl="0" indent="0" algn="ctr" defTabSz="1244600">
            <a:lnSpc>
              <a:spcPct val="90000"/>
            </a:lnSpc>
            <a:spcBef>
              <a:spcPct val="0"/>
            </a:spcBef>
            <a:spcAft>
              <a:spcPct val="35000"/>
            </a:spcAft>
            <a:buNone/>
          </a:pPr>
          <a:r>
            <a:rPr lang="nl-NL" sz="2800" b="1" kern="1200">
              <a:solidFill>
                <a:srgbClr val="002060"/>
              </a:solidFill>
              <a:latin typeface="Helvetica" panose="020B0604020202020204" pitchFamily="34" charset="0"/>
              <a:cs typeface="Helvetica" panose="020B0604020202020204" pitchFamily="34" charset="0"/>
            </a:rPr>
            <a:t>Samen beslissen</a:t>
          </a:r>
          <a:endParaRPr lang="nl-NL" sz="2800" kern="1200" dirty="0">
            <a:solidFill>
              <a:srgbClr val="002060"/>
            </a:solidFill>
            <a:latin typeface="Helvetica" panose="020B0604020202020204" pitchFamily="34" charset="0"/>
            <a:cs typeface="Helvetica" panose="020B0604020202020204" pitchFamily="34" charset="0"/>
          </a:endParaRPr>
        </a:p>
      </dsp:txBody>
      <dsp:txXfrm>
        <a:off x="1624169" y="27635"/>
        <a:ext cx="8321613" cy="888243"/>
      </dsp:txXfrm>
    </dsp:sp>
    <dsp:sp modelId="{D48E4A63-4EFD-4033-B5F5-E97358DEC88A}">
      <dsp:nvSpPr>
        <dsp:cNvPr id="0" name=""/>
        <dsp:cNvSpPr/>
      </dsp:nvSpPr>
      <dsp:spPr>
        <a:xfrm>
          <a:off x="1615299" y="1114584"/>
          <a:ext cx="943513" cy="943513"/>
        </a:xfrm>
        <a:prstGeom prst="roundRect">
          <a:avLst>
            <a:gd name="adj" fmla="val 16670"/>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D45C5209-F9E0-4E44-AF3E-2EBF149A2953}">
      <dsp:nvSpPr>
        <dsp:cNvPr id="0" name=""/>
        <dsp:cNvSpPr/>
      </dsp:nvSpPr>
      <dsp:spPr>
        <a:xfrm>
          <a:off x="2615423" y="1114584"/>
          <a:ext cx="7376759" cy="943513"/>
        </a:xfrm>
        <a:prstGeom prst="roundRect">
          <a:avLst>
            <a:gd name="adj" fmla="val 16670"/>
          </a:avLst>
        </a:prstGeom>
        <a:solidFill>
          <a:srgbClr val="5079AC"/>
        </a:soli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solidFill>
                <a:srgbClr val="002060"/>
              </a:solidFill>
              <a:latin typeface="Helvetica" panose="020B0604020202020204" pitchFamily="34" charset="0"/>
              <a:cs typeface="Helvetica" panose="020B0604020202020204" pitchFamily="34" charset="0"/>
            </a:rPr>
            <a:t>Gedeelde verklaring: </a:t>
          </a:r>
          <a:r>
            <a:rPr lang="nl-NL" sz="1600" b="0" kern="1200" dirty="0">
              <a:solidFill>
                <a:srgbClr val="002060"/>
              </a:solidFill>
              <a:latin typeface="Helvetica" panose="020B0604020202020204" pitchFamily="34" charset="0"/>
              <a:cs typeface="Helvetica" panose="020B0604020202020204" pitchFamily="34" charset="0"/>
            </a:rPr>
            <a:t>e</a:t>
          </a:r>
          <a:r>
            <a:rPr lang="nl-NL" sz="1600" kern="1200" dirty="0">
              <a:solidFill>
                <a:srgbClr val="002060"/>
              </a:solidFill>
              <a:latin typeface="Helvetica" panose="020B0604020202020204" pitchFamily="34" charset="0"/>
              <a:cs typeface="Helvetica" panose="020B0604020202020204" pitchFamily="34" charset="0"/>
            </a:rPr>
            <a:t>en verklarende analyse is een gedeeld communicatiemiddel tussen de jeugdige, zijn systeem en de betrokken hulpverleners. Door de verheldering ontstaat er een gedeeld beeld dat helpt in de zoektocht naar verbetering.  </a:t>
          </a:r>
        </a:p>
      </dsp:txBody>
      <dsp:txXfrm>
        <a:off x="2661490" y="1160651"/>
        <a:ext cx="7284625" cy="851379"/>
      </dsp:txXfrm>
    </dsp:sp>
    <dsp:sp modelId="{1A4F0E1D-86A6-434A-A973-05C22A10293D}">
      <dsp:nvSpPr>
        <dsp:cNvPr id="0" name=""/>
        <dsp:cNvSpPr/>
      </dsp:nvSpPr>
      <dsp:spPr>
        <a:xfrm>
          <a:off x="1615299" y="2171320"/>
          <a:ext cx="943513" cy="943513"/>
        </a:xfrm>
        <a:prstGeom prst="roundRect">
          <a:avLst>
            <a:gd name="adj" fmla="val 16670"/>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3E4970F6-3F70-4FB7-9D23-1F876C7F2F34}">
      <dsp:nvSpPr>
        <dsp:cNvPr id="0" name=""/>
        <dsp:cNvSpPr/>
      </dsp:nvSpPr>
      <dsp:spPr>
        <a:xfrm>
          <a:off x="2615423" y="2171320"/>
          <a:ext cx="7376759" cy="943513"/>
        </a:xfrm>
        <a:prstGeom prst="roundRect">
          <a:avLst>
            <a:gd name="adj" fmla="val 16670"/>
          </a:avLst>
        </a:prstGeom>
        <a:gradFill rotWithShape="0">
          <a:gsLst>
            <a:gs pos="0">
              <a:schemeClr val="accent1">
                <a:shade val="90000"/>
                <a:hueOff val="41356"/>
                <a:satOff val="7569"/>
                <a:lumOff val="4131"/>
                <a:alphaOff val="-16667"/>
                <a:satMod val="103000"/>
                <a:lumMod val="102000"/>
                <a:tint val="94000"/>
              </a:schemeClr>
            </a:gs>
            <a:gs pos="50000">
              <a:schemeClr val="accent1">
                <a:shade val="90000"/>
                <a:hueOff val="41356"/>
                <a:satOff val="7569"/>
                <a:lumOff val="4131"/>
                <a:alphaOff val="-16667"/>
                <a:satMod val="110000"/>
                <a:lumMod val="100000"/>
                <a:shade val="100000"/>
              </a:schemeClr>
            </a:gs>
            <a:gs pos="100000">
              <a:schemeClr val="accent1">
                <a:shade val="90000"/>
                <a:hueOff val="41356"/>
                <a:satOff val="7569"/>
                <a:lumOff val="4131"/>
                <a:alphaOff val="-16667"/>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solidFill>
                <a:srgbClr val="002060"/>
              </a:solidFill>
              <a:latin typeface="Helvetica" panose="020B0604020202020204" pitchFamily="34" charset="0"/>
              <a:cs typeface="Helvetica" panose="020B0604020202020204" pitchFamily="34" charset="0"/>
            </a:rPr>
            <a:t>Ieder zijn eigen inbreng</a:t>
          </a:r>
          <a:r>
            <a:rPr lang="nl-NL" sz="1600" kern="1200" dirty="0">
              <a:solidFill>
                <a:srgbClr val="002060"/>
              </a:solidFill>
              <a:latin typeface="Helvetica" panose="020B0604020202020204" pitchFamily="34" charset="0"/>
              <a:cs typeface="Helvetica" panose="020B0604020202020204" pitchFamily="34" charset="0"/>
            </a:rPr>
            <a:t>: bij het opstellen is sprake van samenwerking. In een samenwerking met elkaar gebruik je de informatie uit verschillende invalshoeken (jeugdige, systeem, hulpverleners) om tot de beste verklaringen te komen.</a:t>
          </a:r>
        </a:p>
      </dsp:txBody>
      <dsp:txXfrm>
        <a:off x="2661490" y="2217387"/>
        <a:ext cx="7284625" cy="851379"/>
      </dsp:txXfrm>
    </dsp:sp>
    <dsp:sp modelId="{B5B219CB-80DD-4EA6-9B7B-57A24F8153C9}">
      <dsp:nvSpPr>
        <dsp:cNvPr id="0" name=""/>
        <dsp:cNvSpPr/>
      </dsp:nvSpPr>
      <dsp:spPr>
        <a:xfrm>
          <a:off x="1615299" y="3228055"/>
          <a:ext cx="943513" cy="943513"/>
        </a:xfrm>
        <a:prstGeom prst="roundRect">
          <a:avLst>
            <a:gd name="adj" fmla="val 16670"/>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0F4FA2FF-0025-4C96-B51F-72476B8D5B8E}">
      <dsp:nvSpPr>
        <dsp:cNvPr id="0" name=""/>
        <dsp:cNvSpPr/>
      </dsp:nvSpPr>
      <dsp:spPr>
        <a:xfrm>
          <a:off x="2615423" y="3228055"/>
          <a:ext cx="7376759" cy="943513"/>
        </a:xfrm>
        <a:prstGeom prst="roundRect">
          <a:avLst>
            <a:gd name="adj" fmla="val 16670"/>
          </a:avLst>
        </a:prstGeom>
        <a:gradFill rotWithShape="0">
          <a:gsLst>
            <a:gs pos="0">
              <a:schemeClr val="accent1">
                <a:shade val="90000"/>
                <a:hueOff val="82712"/>
                <a:satOff val="15139"/>
                <a:lumOff val="8261"/>
                <a:alphaOff val="-33333"/>
                <a:satMod val="103000"/>
                <a:lumMod val="102000"/>
                <a:tint val="94000"/>
              </a:schemeClr>
            </a:gs>
            <a:gs pos="50000">
              <a:schemeClr val="accent1">
                <a:shade val="90000"/>
                <a:hueOff val="82712"/>
                <a:satOff val="15139"/>
                <a:lumOff val="8261"/>
                <a:alphaOff val="-33333"/>
                <a:satMod val="110000"/>
                <a:lumMod val="100000"/>
                <a:shade val="100000"/>
              </a:schemeClr>
            </a:gs>
            <a:gs pos="100000">
              <a:schemeClr val="accent1">
                <a:shade val="90000"/>
                <a:hueOff val="82712"/>
                <a:satOff val="15139"/>
                <a:lumOff val="8261"/>
                <a:alphaOff val="-33333"/>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dirty="0">
              <a:solidFill>
                <a:srgbClr val="002060"/>
              </a:solidFill>
              <a:latin typeface="Helvetica" panose="020B0604020202020204" pitchFamily="34" charset="0"/>
              <a:ea typeface="+mn-ea"/>
              <a:cs typeface="Helvetica" panose="020B0604020202020204" pitchFamily="34" charset="0"/>
            </a:rPr>
            <a:t>Toetsend karakter: v</a:t>
          </a:r>
          <a:r>
            <a:rPr lang="nl-NL" sz="1600" kern="1200" dirty="0">
              <a:solidFill>
                <a:srgbClr val="002060"/>
              </a:solidFill>
              <a:latin typeface="Helvetica" panose="020B0604020202020204" pitchFamily="34" charset="0"/>
              <a:ea typeface="+mn-ea"/>
              <a:cs typeface="Helvetica" panose="020B0604020202020204" pitchFamily="34" charset="0"/>
            </a:rPr>
            <a:t>eronderstellingen die voortkomen uit het proces van klinisch redeneren van de professionals worden altijd getoetst bij de jeugdige en diens systeem. Dit is een cyclisch proces waarbij de analyse steeds bijgesteld en getoetst dient te worden door gezamenlijk te evalueren en af te wegen.</a:t>
          </a:r>
        </a:p>
      </dsp:txBody>
      <dsp:txXfrm>
        <a:off x="2661490" y="3274122"/>
        <a:ext cx="7284625" cy="851379"/>
      </dsp:txXfrm>
    </dsp:sp>
    <dsp:sp modelId="{88E60260-7165-4DCA-93DD-E88FF1D0185B}">
      <dsp:nvSpPr>
        <dsp:cNvPr id="0" name=""/>
        <dsp:cNvSpPr/>
      </dsp:nvSpPr>
      <dsp:spPr>
        <a:xfrm>
          <a:off x="1615299" y="4284790"/>
          <a:ext cx="943513" cy="943513"/>
        </a:xfrm>
        <a:prstGeom prst="roundRect">
          <a:avLst>
            <a:gd name="adj" fmla="val 16670"/>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dsp:spPr>
      <dsp:style>
        <a:lnRef idx="0">
          <a:scrgbClr r="0" g="0" b="0"/>
        </a:lnRef>
        <a:fillRef idx="3">
          <a:scrgbClr r="0" g="0" b="0"/>
        </a:fillRef>
        <a:effectRef idx="2">
          <a:scrgbClr r="0" g="0" b="0"/>
        </a:effectRef>
        <a:fontRef idx="minor">
          <a:schemeClr val="lt1"/>
        </a:fontRef>
      </dsp:style>
    </dsp:sp>
    <dsp:sp modelId="{5E97B88D-400C-48EA-8D92-EA0203C1354E}">
      <dsp:nvSpPr>
        <dsp:cNvPr id="0" name=""/>
        <dsp:cNvSpPr/>
      </dsp:nvSpPr>
      <dsp:spPr>
        <a:xfrm>
          <a:off x="2615423" y="4284790"/>
          <a:ext cx="7376759" cy="943513"/>
        </a:xfrm>
        <a:prstGeom prst="roundRect">
          <a:avLst>
            <a:gd name="adj" fmla="val 16670"/>
          </a:avLst>
        </a:prstGeom>
        <a:gradFill rotWithShape="0">
          <a:gsLst>
            <a:gs pos="0">
              <a:schemeClr val="accent1">
                <a:shade val="90000"/>
                <a:hueOff val="124069"/>
                <a:satOff val="22708"/>
                <a:lumOff val="12392"/>
                <a:alphaOff val="-50000"/>
                <a:satMod val="103000"/>
                <a:lumMod val="102000"/>
                <a:tint val="94000"/>
              </a:schemeClr>
            </a:gs>
            <a:gs pos="50000">
              <a:schemeClr val="accent1">
                <a:shade val="90000"/>
                <a:hueOff val="124069"/>
                <a:satOff val="22708"/>
                <a:lumOff val="12392"/>
                <a:alphaOff val="-50000"/>
                <a:satMod val="110000"/>
                <a:lumMod val="100000"/>
                <a:shade val="100000"/>
              </a:schemeClr>
            </a:gs>
            <a:gs pos="100000">
              <a:schemeClr val="accent1">
                <a:shade val="90000"/>
                <a:hueOff val="124069"/>
                <a:satOff val="22708"/>
                <a:lumOff val="12392"/>
                <a:alphaOff val="-50000"/>
                <a:lumMod val="99000"/>
                <a:satMod val="120000"/>
                <a:shade val="78000"/>
              </a:schemeClr>
            </a:gs>
          </a:gsLst>
          <a:lin ang="5400000" scaled="0"/>
        </a:gradFill>
        <a:ln w="6350" cap="flat" cmpd="sng" algn="ctr">
          <a:solidFill>
            <a:schemeClr val="lt1">
              <a:hueOff val="0"/>
              <a:satOff val="0"/>
              <a:lumOff val="0"/>
              <a:alphaOff val="0"/>
            </a:schemeClr>
          </a:solidFill>
          <a:prstDash val="solid"/>
          <a:miter lim="800000"/>
        </a:ln>
        <a:effectLst/>
      </dsp:spPr>
      <dsp:style>
        <a:lnRef idx="1">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nl-NL" sz="1600" b="1" kern="1200">
              <a:solidFill>
                <a:srgbClr val="002060"/>
              </a:solidFill>
              <a:latin typeface="Helvetica" panose="020B0604020202020204" pitchFamily="34" charset="0"/>
              <a:ea typeface="+mn-ea"/>
              <a:cs typeface="Helvetica" panose="020B0604020202020204" pitchFamily="34" charset="0"/>
            </a:rPr>
            <a:t>Gedeelde keuzes: </a:t>
          </a:r>
          <a:r>
            <a:rPr lang="nl-NL" sz="1600" kern="1200">
              <a:solidFill>
                <a:srgbClr val="002060"/>
              </a:solidFill>
              <a:latin typeface="Helvetica" panose="020B0604020202020204" pitchFamily="34" charset="0"/>
              <a:ea typeface="+mn-ea"/>
              <a:cs typeface="Helvetica" panose="020B0604020202020204" pitchFamily="34" charset="0"/>
            </a:rPr>
            <a:t>je volgt een proces van samen beslissen (shared decision making). De verklarende analyse wordt begrijpelijk en overzichtelijk aan de jeugdige en zijn ouders voorgelegd zodat iedereen kan meewegen in de beslissingen.</a:t>
          </a:r>
          <a:r>
            <a:rPr lang="nl-NL" sz="1400" kern="1200">
              <a:solidFill>
                <a:srgbClr val="002060"/>
              </a:solidFill>
              <a:latin typeface="Helvetica" panose="020B0604020202020204" pitchFamily="34" charset="0"/>
              <a:cs typeface="Helvetica" panose="020B0604020202020204" pitchFamily="34" charset="0"/>
            </a:rPr>
            <a:t> </a:t>
          </a:r>
          <a:endParaRPr lang="nl-NL" sz="1400" kern="1200" dirty="0">
            <a:solidFill>
              <a:srgbClr val="002060"/>
            </a:solidFill>
            <a:latin typeface="Helvetica" panose="020B0604020202020204" pitchFamily="34" charset="0"/>
            <a:cs typeface="Helvetica" panose="020B0604020202020204" pitchFamily="34" charset="0"/>
          </a:endParaRPr>
        </a:p>
      </dsp:txBody>
      <dsp:txXfrm>
        <a:off x="2661490" y="4330857"/>
        <a:ext cx="7284625" cy="851379"/>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PictureAccentList">
  <dgm:title val=""/>
  <dgm:desc val=""/>
  <dgm:catLst>
    <dgm:cat type="picture" pri="14000"/>
    <dgm:cat type="list" pri="14500"/>
  </dgm:catLst>
  <dgm:sampData>
    <dgm:dataModel>
      <dgm:ptLst>
        <dgm:pt modelId="0" type="doc"/>
        <dgm:pt modelId="1">
          <dgm:prSet phldr="1"/>
        </dgm:pt>
        <dgm:pt modelId="11">
          <dgm:prSet phldr="1"/>
        </dgm:pt>
        <dgm:pt modelId="12">
          <dgm:prSet phldr="1"/>
        </dgm:pt>
      </dgm:ptLst>
      <dgm:cxnLst>
        <dgm:cxn modelId="4" srcId="0" destId="1" srcOrd="0" destOrd="0"/>
        <dgm:cxn modelId="5" srcId="1" destId="11" srcOrd="0" destOrd="0"/>
        <dgm:cxn modelId="6" srcId="1" destId="12" srcOrd="1" destOrd="0"/>
      </dgm:cxnLst>
      <dgm:bg/>
      <dgm:whole/>
    </dgm:dataModel>
  </dgm:sampData>
  <dgm:style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styleData>
  <dgm:clrData>
    <dgm:dataModel>
      <dgm:ptLst>
        <dgm:pt modelId="0" type="doc"/>
        <dgm:pt modelId="1"/>
        <dgm:pt modelId="11"/>
        <dgm:pt modelId="12"/>
        <dgm:pt modelId="13"/>
      </dgm:ptLst>
      <dgm:cxnLst>
        <dgm:cxn modelId="4" srcId="0" destId="1" srcOrd="0" destOrd="0"/>
        <dgm:cxn modelId="5" srcId="1" destId="11" srcOrd="0" destOrd="0"/>
        <dgm:cxn modelId="6" srcId="1" destId="12" srcOrd="0" destOrd="0"/>
        <dgm:cxn modelId="14" srcId="1" destId="13" srcOrd="0" destOrd="0"/>
      </dgm:cxnLst>
      <dgm:bg/>
      <dgm:whole/>
    </dgm:dataModel>
  </dgm:clrData>
  <dgm:layoutNode name="layout">
    <dgm:varLst>
      <dgm:chMax/>
      <dgm:chPref/>
      <dgm:dir/>
      <dgm:animOne val="branch"/>
      <dgm:animLvl val="lvl"/>
      <dgm:resizeHandles/>
    </dgm:varLst>
    <dgm:choose name="Name0">
      <dgm:if name="Name1" func="var" arg="dir" op="equ" val="norm">
        <dgm:alg type="hierChild">
          <dgm:param type="linDir" val="fromL"/>
        </dgm:alg>
      </dgm:if>
      <dgm:else name="Name2">
        <dgm:alg type="hierChild">
          <dgm:param type="linDir" val="fromL"/>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primFontSz" for="des" forName="childText" refType="primFontSz" refFor="des" refForName="rootText" op="lte"/>
      <dgm:constr type="w" for="des" forName="rootComposite" refType="w" fact="4"/>
      <dgm:constr type="h" for="des" forName="rootComposite" refType="h"/>
      <dgm:constr type="w" for="des" forName="childComposite" refType="w" refFor="des" refForName="rootComposite"/>
      <dgm:constr type="h" for="des" forName="childComposite" refType="h" refFor="des" refForName="rootComposite"/>
      <dgm:constr type="sibSp" refType="w" refFor="des" refForName="rootComposite" fact="0.1"/>
      <dgm:constr type="sibSp" for="des" forName="childShape" refType="h" refFor="des" refForName="rootComposite" fact="0.12"/>
      <dgm:constr type="sp" for="des" forName="root" refType="h" refFor="des" refForName="rootComposite" fact="0.18"/>
    </dgm:constrLst>
    <dgm:ruleLst/>
    <dgm:forEach name="Name3" axis="ch">
      <dgm:forEach name="Name4" axis="self" ptType="node" cnt="1">
        <dgm:layoutNode name="root">
          <dgm:varLst>
            <dgm:chMax/>
            <dgm:chPref val="4"/>
          </dgm:varLst>
          <dgm:alg type="hierRoot"/>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onstrLst>
              <dgm:constr type="l" for="ch" forName="rootText"/>
              <dgm:constr type="t" for="ch" forName="rootText"/>
              <dgm:constr type="w" for="ch" forName="rootText" refType="w"/>
              <dgm:constr type="h" for="ch" forName="rootText" refType="h"/>
            </dgm:constrLst>
            <dgm:ruleLst/>
            <dgm:layoutNode name="rootText" styleLbl="node0">
              <dgm:varLst>
                <dgm:chMax/>
                <dgm:chPref val="4"/>
              </dgm:varLst>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5" axis="ch">
              <dgm:forEach name="Name6" axis="self" ptType="node">
                <dgm:layoutNode name="childComposite">
                  <dgm:varLst>
                    <dgm:chMax val="0"/>
                    <dgm:chPref val="0"/>
                  </dgm:varLst>
                  <dgm:alg type="composite"/>
                  <dgm:shape xmlns:r="http://schemas.openxmlformats.org/officeDocument/2006/relationships" r:blip="">
                    <dgm:adjLst/>
                  </dgm:shape>
                  <dgm:presOf/>
                  <dgm:choose name="Name7">
                    <dgm:if name="Name8" func="var" arg="dir" op="equ" val="norm">
                      <dgm:constrLst>
                        <dgm:constr type="w" for="ch" forName="Image" refType="h"/>
                        <dgm:constr type="h" for="ch" forName="Image" refType="h"/>
                        <dgm:constr type="l" for="ch" forName="Image"/>
                        <dgm:constr type="t" for="ch" forName="Image"/>
                        <dgm:constr type="h" for="ch" forName="childText" refType="h"/>
                        <dgm:constr type="l" for="ch" forName="childText" refType="w" refFor="ch" refForName="Image" fact="1.06"/>
                        <dgm:constr type="t" for="ch" forName="childText"/>
                      </dgm:constrLst>
                    </dgm:if>
                    <dgm:else name="Name9">
                      <dgm:constrLst>
                        <dgm:constr type="w" for="ch" forName="Image" refType="h"/>
                        <dgm:constr type="h" for="ch" forName="Image" refType="h"/>
                        <dgm:constr type="r" for="ch" forName="Image" refType="w"/>
                        <dgm:constr type="t" for="ch" forName="Image"/>
                        <dgm:constr type="h" for="ch" forName="childText" refType="h"/>
                        <dgm:constr type="t" for="ch" forName="childText"/>
                        <dgm:constr type="wOff" for="ch" forName="childText" refType="w" refFor="ch" refForName="Image" fact="-1.06"/>
                      </dgm:constrLst>
                    </dgm:else>
                  </dgm:choose>
                  <dgm:ruleLst/>
                  <dgm:layoutNode name="Image" styleLbl="node1">
                    <dgm:alg type="sp"/>
                    <dgm:shape xmlns:r="http://schemas.openxmlformats.org/officeDocument/2006/relationships" type="roundRect" r:blip="" blipPhldr="1">
                      <dgm:adjLst>
                        <dgm:adj idx="1" val="0.1667"/>
                      </dgm:adjLst>
                    </dgm:shape>
                    <dgm:presOf/>
                  </dgm:layoutNode>
                  <dgm:layoutNode name="childText" styleLbl="lnNode1">
                    <dgm:varLst>
                      <dgm:chMax val="0"/>
                      <dgm:chPref val="0"/>
                      <dgm:bulletEnabled val="1"/>
                    </dgm:varLst>
                    <dgm:alg type="tx"/>
                    <dgm:shape xmlns:r="http://schemas.openxmlformats.org/officeDocument/2006/relationships" type="roundRect" r:blip="">
                      <dgm:adjLst>
                        <dgm:adj idx="1" val="0.1667"/>
                      </dgm:adjLst>
                    </dgm:shape>
                    <dgm:presOf axis="self desOrSelf" ptType="node node" st="1 1" cnt="1 0"/>
                    <dgm:ruleLst>
                      <dgm:rule type="primFontSz" val="5" fact="NaN" max="NaN"/>
                    </dgm:ruleLs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9603288-41D4-4A8D-ABF7-079B9F32BCE4}" type="datetimeFigureOut">
              <a:rPr lang="nl-NL" smtClean="0"/>
              <a:t>21-05-2025</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8A6F64-5F74-4511-8CCA-9E4A68EE5171}" type="slidenum">
              <a:rPr lang="nl-NL" smtClean="0"/>
              <a:t>‹nr.›</a:t>
            </a:fld>
            <a:endParaRPr lang="nl-NL"/>
          </a:p>
        </p:txBody>
      </p:sp>
    </p:spTree>
    <p:extLst>
      <p:ext uri="{BB962C8B-B14F-4D97-AF65-F5344CB8AC3E}">
        <p14:creationId xmlns:p14="http://schemas.microsoft.com/office/powerpoint/2010/main" val="3432453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D8A6F64-5F74-4511-8CCA-9E4A68EE5171}" type="slidenum">
              <a:rPr lang="nl-NL" smtClean="0"/>
              <a:t>1</a:t>
            </a:fld>
            <a:endParaRPr lang="nl-NL"/>
          </a:p>
        </p:txBody>
      </p:sp>
    </p:spTree>
    <p:extLst>
      <p:ext uri="{BB962C8B-B14F-4D97-AF65-F5344CB8AC3E}">
        <p14:creationId xmlns:p14="http://schemas.microsoft.com/office/powerpoint/2010/main" val="19035869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D8A6F64-5F74-4511-8CCA-9E4A68EE5171}" type="slidenum">
              <a:rPr lang="nl-NL" smtClean="0"/>
              <a:t>2</a:t>
            </a:fld>
            <a:endParaRPr lang="nl-NL"/>
          </a:p>
        </p:txBody>
      </p:sp>
    </p:spTree>
    <p:extLst>
      <p:ext uri="{BB962C8B-B14F-4D97-AF65-F5344CB8AC3E}">
        <p14:creationId xmlns:p14="http://schemas.microsoft.com/office/powerpoint/2010/main" val="808843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D8A6F64-5F74-4511-8CCA-9E4A68EE5171}" type="slidenum">
              <a:rPr lang="nl-NL" smtClean="0"/>
              <a:t>5</a:t>
            </a:fld>
            <a:endParaRPr lang="nl-NL"/>
          </a:p>
        </p:txBody>
      </p:sp>
    </p:spTree>
    <p:extLst>
      <p:ext uri="{BB962C8B-B14F-4D97-AF65-F5344CB8AC3E}">
        <p14:creationId xmlns:p14="http://schemas.microsoft.com/office/powerpoint/2010/main" val="30703369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D8A6F64-5F74-4511-8CCA-9E4A68EE5171}" type="slidenum">
              <a:rPr lang="nl-NL" smtClean="0"/>
              <a:t>7</a:t>
            </a:fld>
            <a:endParaRPr lang="nl-NL"/>
          </a:p>
        </p:txBody>
      </p:sp>
    </p:spTree>
    <p:extLst>
      <p:ext uri="{BB962C8B-B14F-4D97-AF65-F5344CB8AC3E}">
        <p14:creationId xmlns:p14="http://schemas.microsoft.com/office/powerpoint/2010/main" val="20441810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ED8A6F64-5F74-4511-8CCA-9E4A68EE5171}" type="slidenum">
              <a:rPr lang="nl-NL" smtClean="0"/>
              <a:t>8</a:t>
            </a:fld>
            <a:endParaRPr lang="nl-NL"/>
          </a:p>
        </p:txBody>
      </p:sp>
    </p:spTree>
    <p:extLst>
      <p:ext uri="{BB962C8B-B14F-4D97-AF65-F5344CB8AC3E}">
        <p14:creationId xmlns:p14="http://schemas.microsoft.com/office/powerpoint/2010/main" val="3426318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1.png"/></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B5CE155-5A2C-4FD3-80B9-4C8429982551}"/>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614D2C0-CC43-4BD1-85D5-45DAA199D8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23F48866-74ED-4C3B-9FE3-1C8600866F18}"/>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10A5CB7E-CD52-4D08-880F-45E6B2C0032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DE5EA6E3-A542-41A8-8B2B-625C1833C2F1}"/>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2344880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939DAA-0E32-41EA-B38B-8274D6E637B3}"/>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65EC42D3-49A8-401C-9DF6-85F3EB6A79B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0CB0E2F-BAF3-4072-B549-1CD7D9046EDC}"/>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10CA49DD-D697-4C82-B6FD-F8B4F3565EE7}"/>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001E27C-6691-42DD-8466-B675AFB42405}"/>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1310551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81ECF8B7-2D5D-45EF-A6CC-143F85B9434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41546CE2-00C9-48E8-B18C-25944EA77007}"/>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6EF482BA-5115-4A98-8437-C723F4D2469F}"/>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A3580429-28E4-4999-A70C-02FC0BFDB0A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C9E6F3D-7AB5-4E8C-9F81-1D6A888FB721}"/>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43466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ELDIA - AFSLUITING | ORANJE">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1DEDF-37F1-4689-8FA1-5E743C7DD6C0}"/>
              </a:ext>
            </a:extLst>
          </p:cNvPr>
          <p:cNvSpPr>
            <a:spLocks noGrp="1"/>
          </p:cNvSpPr>
          <p:nvPr>
            <p:ph type="ctrTitle" hasCustomPrompt="1"/>
          </p:nvPr>
        </p:nvSpPr>
        <p:spPr>
          <a:xfrm>
            <a:off x="339632" y="292739"/>
            <a:ext cx="9936162" cy="3824272"/>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van de </a:t>
            </a:r>
            <a:r>
              <a:rPr lang="en-GB" dirty="0" err="1">
                <a:effectLst/>
                <a:latin typeface="Arial" panose="020B0604020202020204" pitchFamily="34" charset="0"/>
              </a:rPr>
              <a:t>presentatie</a:t>
            </a:r>
            <a:r>
              <a:rPr lang="en-GB" dirty="0">
                <a:effectLst/>
                <a:latin typeface="Arial" panose="020B0604020202020204" pitchFamily="34" charset="0"/>
              </a:rPr>
              <a:t>, </a:t>
            </a:r>
            <a:r>
              <a:rPr lang="en-GB" dirty="0" err="1">
                <a:effectLst/>
                <a:latin typeface="Arial" panose="020B0604020202020204" pitchFamily="34" charset="0"/>
              </a:rPr>
              <a:t>deze</a:t>
            </a:r>
            <a:r>
              <a:rPr lang="en-GB" dirty="0">
                <a:effectLst/>
                <a:latin typeface="Arial" panose="020B0604020202020204" pitchFamily="34" charset="0"/>
              </a:rPr>
              <a:t> </a:t>
            </a:r>
            <a:r>
              <a:rPr lang="en-GB" dirty="0" err="1">
                <a:effectLst/>
                <a:latin typeface="Arial" panose="020B0604020202020204" pitchFamily="34" charset="0"/>
              </a:rPr>
              <a:t>kan</a:t>
            </a:r>
            <a:r>
              <a:rPr lang="en-GB" dirty="0">
                <a:effectLst/>
                <a:latin typeface="Arial" panose="020B0604020202020204" pitchFamily="34" charset="0"/>
              </a:rPr>
              <a:t> over </a:t>
            </a:r>
            <a:r>
              <a:rPr lang="en-GB" dirty="0" err="1">
                <a:effectLst/>
                <a:latin typeface="Arial" panose="020B0604020202020204" pitchFamily="34" charset="0"/>
              </a:rPr>
              <a:t>meerdere</a:t>
            </a:r>
            <a:r>
              <a:rPr lang="en-GB" dirty="0">
                <a:effectLst/>
                <a:latin typeface="Arial" panose="020B0604020202020204" pitchFamily="34" charset="0"/>
              </a:rPr>
              <a:t> regels </a:t>
            </a:r>
            <a:r>
              <a:rPr lang="en-GB" dirty="0" err="1">
                <a:effectLst/>
                <a:latin typeface="Arial" panose="020B0604020202020204" pitchFamily="34" charset="0"/>
              </a:rPr>
              <a:t>lopen</a:t>
            </a:r>
            <a:r>
              <a:rPr lang="en-GB" dirty="0">
                <a:effectLst/>
                <a:latin typeface="Arial" panose="020B0604020202020204" pitchFamily="34" charset="0"/>
              </a:rPr>
              <a:t>...</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909806"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Cover - tekstueel</a:t>
            </a:r>
          </a:p>
        </p:txBody>
      </p:sp>
      <p:pic>
        <p:nvPicPr>
          <p:cNvPr id="8" name="Picture 7" descr="A black background with black text&#10;&#10;Description automatically generated">
            <a:extLst>
              <a:ext uri="{FF2B5EF4-FFF2-40B4-BE49-F238E27FC236}">
                <a16:creationId xmlns:a16="http://schemas.microsoft.com/office/drawing/2014/main" id="{C8A4DCA6-011D-C382-B167-9F261D5EFD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33147" y="4547090"/>
            <a:ext cx="7068291" cy="2309442"/>
          </a:xfrm>
          <a:prstGeom prst="rect">
            <a:avLst/>
          </a:prstGeom>
        </p:spPr>
      </p:pic>
      <p:sp>
        <p:nvSpPr>
          <p:cNvPr id="23" name="Ondertitel 2">
            <a:extLst>
              <a:ext uri="{FF2B5EF4-FFF2-40B4-BE49-F238E27FC236}">
                <a16:creationId xmlns:a16="http://schemas.microsoft.com/office/drawing/2014/main" id="{C280F6F7-53BC-B31F-155B-E9D72D941C7C}"/>
              </a:ext>
            </a:extLst>
          </p:cNvPr>
          <p:cNvSpPr>
            <a:spLocks noGrp="1"/>
          </p:cNvSpPr>
          <p:nvPr>
            <p:ph type="subTitle" idx="1" hasCustomPrompt="1"/>
          </p:nvPr>
        </p:nvSpPr>
        <p:spPr>
          <a:xfrm>
            <a:off x="339451" y="5440522"/>
            <a:ext cx="4793695" cy="330072"/>
          </a:xfrm>
        </p:spPr>
        <p:txBody>
          <a:bodyPr anchor="ctr"/>
          <a:lstStyle>
            <a:lvl1pPr marL="0" indent="0" algn="l">
              <a:buNone/>
              <a:defRPr sz="18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Naam spreker 1</a:t>
            </a:r>
          </a:p>
        </p:txBody>
      </p:sp>
      <p:sp>
        <p:nvSpPr>
          <p:cNvPr id="24" name="Tijdelijke aanduiding voor datum 3">
            <a:extLst>
              <a:ext uri="{FF2B5EF4-FFF2-40B4-BE49-F238E27FC236}">
                <a16:creationId xmlns:a16="http://schemas.microsoft.com/office/drawing/2014/main" id="{EF351868-D7D0-F2DE-E812-E71FC41592EC}"/>
              </a:ext>
            </a:extLst>
          </p:cNvPr>
          <p:cNvSpPr>
            <a:spLocks noGrp="1"/>
          </p:cNvSpPr>
          <p:nvPr>
            <p:ph type="dt" sz="half" idx="10"/>
          </p:nvPr>
        </p:nvSpPr>
        <p:spPr>
          <a:xfrm>
            <a:off x="339451" y="6276889"/>
            <a:ext cx="4793695" cy="330072"/>
          </a:xfrm>
          <a:noFill/>
        </p:spPr>
        <p:txBody>
          <a:bodyPr wrap="square" lIns="0" tIns="0" rIns="0" bIns="0" anchor="ctr">
            <a:noAutofit/>
          </a:bodyPr>
          <a:lstStyle>
            <a:lvl1pPr algn="l">
              <a:defRPr sz="1800" b="0">
                <a:solidFill>
                  <a:schemeClr val="tx1"/>
                </a:solidFill>
              </a:defRPr>
            </a:lvl1pPr>
          </a:lstStyle>
          <a:p>
            <a:r>
              <a:rPr lang="nl-NL" dirty="0"/>
              <a:t>Naam spreker 3</a:t>
            </a:r>
          </a:p>
        </p:txBody>
      </p:sp>
      <p:sp>
        <p:nvSpPr>
          <p:cNvPr id="25" name="Tijdelijke aanduiding voor tekst 9">
            <a:extLst>
              <a:ext uri="{FF2B5EF4-FFF2-40B4-BE49-F238E27FC236}">
                <a16:creationId xmlns:a16="http://schemas.microsoft.com/office/drawing/2014/main" id="{F5BB1ABA-920B-32D7-C10B-7B620004E25F}"/>
              </a:ext>
            </a:extLst>
          </p:cNvPr>
          <p:cNvSpPr>
            <a:spLocks noGrp="1"/>
          </p:cNvSpPr>
          <p:nvPr>
            <p:ph type="body" sz="quarter" idx="15" hasCustomPrompt="1"/>
          </p:nvPr>
        </p:nvSpPr>
        <p:spPr>
          <a:xfrm>
            <a:off x="339453" y="5858642"/>
            <a:ext cx="4793516" cy="330200"/>
          </a:xfrm>
        </p:spPr>
        <p:txBody>
          <a:bodyPr anchor="ctr"/>
          <a:lstStyle>
            <a:lvl1pPr marL="0" indent="0">
              <a:buNone/>
              <a:defRPr sz="1800">
                <a:solidFill>
                  <a:schemeClr val="tx1"/>
                </a:solidFill>
              </a:defRPr>
            </a:lvl1pPr>
            <a:lvl2pPr marL="177800" indent="0">
              <a:buNone/>
              <a:defRPr/>
            </a:lvl2pPr>
            <a:lvl3pPr marL="355600" indent="0">
              <a:buNone/>
              <a:defRPr/>
            </a:lvl3pPr>
            <a:lvl5pPr>
              <a:defRPr/>
            </a:lvl5pPr>
          </a:lstStyle>
          <a:p>
            <a:r>
              <a:rPr lang="nl-NL" noProof="0" dirty="0"/>
              <a:t>Naam spreker 2</a:t>
            </a:r>
          </a:p>
        </p:txBody>
      </p:sp>
      <p:sp>
        <p:nvSpPr>
          <p:cNvPr id="26" name="Tijdelijke aanduiding voor voettekst 10">
            <a:extLst>
              <a:ext uri="{FF2B5EF4-FFF2-40B4-BE49-F238E27FC236}">
                <a16:creationId xmlns:a16="http://schemas.microsoft.com/office/drawing/2014/main" id="{E7391442-5D1E-05FF-078B-D417B94B0665}"/>
              </a:ext>
            </a:extLst>
          </p:cNvPr>
          <p:cNvSpPr>
            <a:spLocks noGrp="1"/>
          </p:cNvSpPr>
          <p:nvPr>
            <p:ph type="ftr" sz="quarter" idx="3"/>
          </p:nvPr>
        </p:nvSpPr>
        <p:spPr>
          <a:xfrm>
            <a:off x="339450" y="5022339"/>
            <a:ext cx="4793519" cy="330072"/>
          </a:xfrm>
        </p:spPr>
        <p:txBody>
          <a:bodyPr/>
          <a:lstStyle>
            <a:lvl1pPr algn="l">
              <a:defRPr sz="1800">
                <a:solidFill>
                  <a:schemeClr val="tx1"/>
                </a:solidFill>
                <a:latin typeface="+mn-lt"/>
              </a:defRPr>
            </a:lvl1pPr>
          </a:lstStyle>
          <a:p>
            <a:r>
              <a:rPr lang="nl-NL" dirty="0"/>
              <a:t>Dag maand jaar</a:t>
            </a:r>
          </a:p>
        </p:txBody>
      </p:sp>
      <p:sp>
        <p:nvSpPr>
          <p:cNvPr id="10" name="Tijdelijke aanduiding voor tekst 9">
            <a:extLst>
              <a:ext uri="{FF2B5EF4-FFF2-40B4-BE49-F238E27FC236}">
                <a16:creationId xmlns:a16="http://schemas.microsoft.com/office/drawing/2014/main" id="{7CCFEA6C-C602-BA24-4D80-BB20D3D87980}"/>
              </a:ext>
            </a:extLst>
          </p:cNvPr>
          <p:cNvSpPr>
            <a:spLocks noGrp="1"/>
          </p:cNvSpPr>
          <p:nvPr>
            <p:ph type="body" sz="quarter" idx="16" hasCustomPrompt="1"/>
          </p:nvPr>
        </p:nvSpPr>
        <p:spPr>
          <a:xfrm>
            <a:off x="339317" y="4604027"/>
            <a:ext cx="4793829" cy="330200"/>
          </a:xfrm>
        </p:spPr>
        <p:txBody>
          <a:bodyPr anchor="ctr"/>
          <a:lstStyle>
            <a:lvl1pPr marL="0" indent="0">
              <a:buNone/>
              <a:defRPr sz="1800">
                <a:solidFill>
                  <a:schemeClr val="tx1"/>
                </a:solidFill>
              </a:defRPr>
            </a:lvl1pPr>
            <a:lvl2pPr marL="177800" indent="0">
              <a:buNone/>
              <a:defRPr/>
            </a:lvl2pPr>
            <a:lvl3pPr marL="355600" indent="0">
              <a:buNone/>
              <a:defRPr/>
            </a:lvl3pPr>
            <a:lvl5pPr>
              <a:defRPr/>
            </a:lvl5pPr>
          </a:lstStyle>
          <a:p>
            <a:r>
              <a:rPr lang="nl-NL" noProof="0" dirty="0"/>
              <a:t>Invulveld gelegenheid</a:t>
            </a:r>
          </a:p>
        </p:txBody>
      </p:sp>
      <p:sp>
        <p:nvSpPr>
          <p:cNvPr id="11" name="Tijdelijke aanduiding voor tekst 9">
            <a:extLst>
              <a:ext uri="{FF2B5EF4-FFF2-40B4-BE49-F238E27FC236}">
                <a16:creationId xmlns:a16="http://schemas.microsoft.com/office/drawing/2014/main" id="{D4B32400-AA02-E70F-BA0D-D4A0D784457C}"/>
              </a:ext>
            </a:extLst>
          </p:cNvPr>
          <p:cNvSpPr>
            <a:spLocks noGrp="1"/>
          </p:cNvSpPr>
          <p:nvPr>
            <p:ph type="body" sz="quarter" idx="17" hasCustomPrompt="1"/>
          </p:nvPr>
        </p:nvSpPr>
        <p:spPr>
          <a:xfrm>
            <a:off x="339317" y="4185715"/>
            <a:ext cx="4793829" cy="330200"/>
          </a:xfrm>
        </p:spPr>
        <p:txBody>
          <a:bodyPr anchor="ctr"/>
          <a:lstStyle>
            <a:lvl1pPr marL="0" indent="0">
              <a:buNone/>
              <a:defRPr sz="1800">
                <a:solidFill>
                  <a:schemeClr val="tx1"/>
                </a:solidFill>
              </a:defRPr>
            </a:lvl1pPr>
            <a:lvl2pPr marL="177800" indent="0">
              <a:buNone/>
              <a:defRPr/>
            </a:lvl2pPr>
            <a:lvl3pPr marL="355600" indent="0">
              <a:buNone/>
              <a:defRPr/>
            </a:lvl3pPr>
            <a:lvl5pPr>
              <a:defRPr/>
            </a:lvl5pPr>
          </a:lstStyle>
          <a:p>
            <a:r>
              <a:rPr lang="nl-NL" noProof="0" dirty="0"/>
              <a:t>Invulveld gelegenheid</a:t>
            </a:r>
          </a:p>
        </p:txBody>
      </p:sp>
    </p:spTree>
    <p:extLst>
      <p:ext uri="{BB962C8B-B14F-4D97-AF65-F5344CB8AC3E}">
        <p14:creationId xmlns:p14="http://schemas.microsoft.com/office/powerpoint/2010/main" val="18258168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DIA - AFSLUITING | AFBEELDING">
    <p:spTree>
      <p:nvGrpSpPr>
        <p:cNvPr id="1" name=""/>
        <p:cNvGrpSpPr/>
        <p:nvPr/>
      </p:nvGrpSpPr>
      <p:grpSpPr>
        <a:xfrm>
          <a:off x="0" y="0"/>
          <a:ext cx="0" cy="0"/>
          <a:chOff x="0" y="0"/>
          <a:chExt cx="0" cy="0"/>
        </a:xfrm>
      </p:grpSpPr>
      <p:sp>
        <p:nvSpPr>
          <p:cNvPr id="9" name="Tijdelijke aanduiding voor afbeelding 16">
            <a:extLst>
              <a:ext uri="{FF2B5EF4-FFF2-40B4-BE49-F238E27FC236}">
                <a16:creationId xmlns:a16="http://schemas.microsoft.com/office/drawing/2014/main" id="{BD821181-9C6E-4C55-87A6-B2D107451579}"/>
              </a:ext>
            </a:extLst>
          </p:cNvPr>
          <p:cNvSpPr>
            <a:spLocks noGrp="1"/>
          </p:cNvSpPr>
          <p:nvPr>
            <p:ph type="pic" sz="quarter" idx="13" hasCustomPrompt="1"/>
          </p:nvPr>
        </p:nvSpPr>
        <p:spPr>
          <a:xfrm>
            <a:off x="0" y="-526084"/>
            <a:ext cx="12192000" cy="7391399"/>
          </a:xfrm>
          <a:solidFill>
            <a:schemeClr val="bg1">
              <a:lumMod val="95000"/>
            </a:schemeClr>
          </a:solid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8" name="Tijdelijke aanduiding voor tekst 7">
            <a:extLst>
              <a:ext uri="{FF2B5EF4-FFF2-40B4-BE49-F238E27FC236}">
                <a16:creationId xmlns:a16="http://schemas.microsoft.com/office/drawing/2014/main" id="{FCF492FC-1207-4CD9-8F88-47C98EE490BF}"/>
              </a:ext>
            </a:extLst>
          </p:cNvPr>
          <p:cNvSpPr>
            <a:spLocks noGrp="1"/>
          </p:cNvSpPr>
          <p:nvPr>
            <p:ph type="body" sz="quarter" idx="16" hasCustomPrompt="1"/>
          </p:nvPr>
        </p:nvSpPr>
        <p:spPr>
          <a:xfrm>
            <a:off x="0" y="0"/>
            <a:ext cx="12198350" cy="6858000"/>
          </a:xfrm>
          <a:noFill/>
        </p:spPr>
        <p:txBody>
          <a:bodyPr anchor="ctr"/>
          <a:lstStyle>
            <a:lvl1pPr marL="0" indent="0" algn="ctr">
              <a:buNone/>
              <a:defRPr sz="100"/>
            </a:lvl1pPr>
          </a:lstStyle>
          <a:p>
            <a:pPr lvl="0"/>
            <a:r>
              <a:rPr lang="nl-NL" dirty="0"/>
              <a:t>Tekst </a:t>
            </a:r>
            <a:r>
              <a:rPr lang="nl-NL" dirty="0" err="1"/>
              <a:t>only</a:t>
            </a:r>
            <a:endParaRPr lang="nl-NL" dirty="0"/>
          </a:p>
        </p:txBody>
      </p:sp>
      <p:grpSp>
        <p:nvGrpSpPr>
          <p:cNvPr id="94" name="INSTRUCTIE">
            <a:extLst>
              <a:ext uri="{FF2B5EF4-FFF2-40B4-BE49-F238E27FC236}">
                <a16:creationId xmlns:a16="http://schemas.microsoft.com/office/drawing/2014/main" id="{161C5247-C070-46BF-9D00-54B95A34C15B}"/>
              </a:ext>
            </a:extLst>
          </p:cNvPr>
          <p:cNvGrpSpPr/>
          <p:nvPr userDrawn="1"/>
        </p:nvGrpSpPr>
        <p:grpSpPr>
          <a:xfrm>
            <a:off x="12377867" y="0"/>
            <a:ext cx="3693114" cy="6177730"/>
            <a:chOff x="-3786165" y="0"/>
            <a:chExt cx="3693114" cy="6177730"/>
          </a:xfrm>
        </p:grpSpPr>
        <p:sp>
          <p:nvSpPr>
            <p:cNvPr id="95" name="Rechthoek 94">
              <a:extLst>
                <a:ext uri="{FF2B5EF4-FFF2-40B4-BE49-F238E27FC236}">
                  <a16:creationId xmlns:a16="http://schemas.microsoft.com/office/drawing/2014/main" id="{C5443472-8A5C-4BEA-A804-4932451B7353}"/>
                </a:ext>
              </a:extLst>
            </p:cNvPr>
            <p:cNvSpPr/>
            <p:nvPr userDrawn="1"/>
          </p:nvSpPr>
          <p:spPr>
            <a:xfrm>
              <a:off x="-3786165" y="0"/>
              <a:ext cx="3593091" cy="602520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Afbeelding invoegen/opmaken</a:t>
              </a:r>
            </a:p>
          </p:txBody>
        </p:sp>
        <p:sp>
          <p:nvSpPr>
            <p:cNvPr id="96" name="Ovaal 95">
              <a:extLst>
                <a:ext uri="{FF2B5EF4-FFF2-40B4-BE49-F238E27FC236}">
                  <a16:creationId xmlns:a16="http://schemas.microsoft.com/office/drawing/2014/main" id="{2813FE1B-C04C-4BDD-A100-63CDED8FEA81}"/>
                </a:ext>
              </a:extLst>
            </p:cNvPr>
            <p:cNvSpPr/>
            <p:nvPr userDrawn="1"/>
          </p:nvSpPr>
          <p:spPr>
            <a:xfrm>
              <a:off x="-3603587" y="465324"/>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97" name="Rechthoek 96">
              <a:extLst>
                <a:ext uri="{FF2B5EF4-FFF2-40B4-BE49-F238E27FC236}">
                  <a16:creationId xmlns:a16="http://schemas.microsoft.com/office/drawing/2014/main" id="{0488387F-E32A-4CAB-A49C-3ABC862A755C}"/>
                </a:ext>
              </a:extLst>
            </p:cNvPr>
            <p:cNvSpPr/>
            <p:nvPr userDrawn="1"/>
          </p:nvSpPr>
          <p:spPr>
            <a:xfrm>
              <a:off x="-3319415" y="465324"/>
              <a:ext cx="2944682" cy="65802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Wanneer nodig, verwijder de bestaande afbeelding d.m.v.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‘Backspace toets’</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Klik op het pictogram om een nieuwe afbeelding in te voegen </a:t>
              </a:r>
              <a:r>
                <a:rPr kumimoji="0" lang="nl-NL" sz="12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(zie onderstaand voorbeeld)</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98" name="Groep 97">
              <a:extLst>
                <a:ext uri="{FF2B5EF4-FFF2-40B4-BE49-F238E27FC236}">
                  <a16:creationId xmlns:a16="http://schemas.microsoft.com/office/drawing/2014/main" id="{F9FC36C3-9D08-4E57-B3F6-0D6CD0A033B5}"/>
                </a:ext>
              </a:extLst>
            </p:cNvPr>
            <p:cNvGrpSpPr/>
            <p:nvPr userDrawn="1"/>
          </p:nvGrpSpPr>
          <p:grpSpPr>
            <a:xfrm>
              <a:off x="-3316179" y="1231351"/>
              <a:ext cx="294789" cy="318834"/>
              <a:chOff x="14466489" y="1001522"/>
              <a:chExt cx="290627" cy="314333"/>
            </a:xfrm>
          </p:grpSpPr>
          <p:sp>
            <p:nvSpPr>
              <p:cNvPr id="152" name="Rechthoek 151">
                <a:extLst>
                  <a:ext uri="{FF2B5EF4-FFF2-40B4-BE49-F238E27FC236}">
                    <a16:creationId xmlns:a16="http://schemas.microsoft.com/office/drawing/2014/main" id="{8796F400-51F4-4E00-AB85-BAB6DA097B41}"/>
                  </a:ext>
                </a:extLst>
              </p:cNvPr>
              <p:cNvSpPr/>
              <p:nvPr userDrawn="1"/>
            </p:nvSpPr>
            <p:spPr>
              <a:xfrm>
                <a:off x="14466489" y="1001522"/>
                <a:ext cx="257935" cy="254168"/>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53" name="Ovaal 152">
                <a:extLst>
                  <a:ext uri="{FF2B5EF4-FFF2-40B4-BE49-F238E27FC236}">
                    <a16:creationId xmlns:a16="http://schemas.microsoft.com/office/drawing/2014/main" id="{411A8DBC-48DF-4A98-9CE8-86A94D7FCA5C}"/>
                  </a:ext>
                </a:extLst>
              </p:cNvPr>
              <p:cNvSpPr/>
              <p:nvPr userDrawn="1"/>
            </p:nvSpPr>
            <p:spPr>
              <a:xfrm>
                <a:off x="14623626" y="1033630"/>
                <a:ext cx="71169" cy="71169"/>
              </a:xfrm>
              <a:prstGeom prst="ellipse">
                <a:avLst/>
              </a:prstGeom>
              <a:solidFill>
                <a:srgbClr val="F1D8A5"/>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54" name="Vrije vorm: vorm 153">
                <a:extLst>
                  <a:ext uri="{FF2B5EF4-FFF2-40B4-BE49-F238E27FC236}">
                    <a16:creationId xmlns:a16="http://schemas.microsoft.com/office/drawing/2014/main" id="{932ED70B-12A4-4CBC-BFA6-092B5631CFCF}"/>
                  </a:ext>
                </a:extLst>
              </p:cNvPr>
              <p:cNvSpPr/>
              <p:nvPr userDrawn="1"/>
            </p:nvSpPr>
            <p:spPr>
              <a:xfrm rot="2700000">
                <a:off x="14498877" y="1157846"/>
                <a:ext cx="168558" cy="147459"/>
              </a:xfrm>
              <a:custGeom>
                <a:avLst/>
                <a:gdLst>
                  <a:gd name="connsiteX0" fmla="*/ 12837 w 168558"/>
                  <a:gd name="connsiteY0" fmla="*/ 12836 h 147459"/>
                  <a:gd name="connsiteX1" fmla="*/ 43826 w 168558"/>
                  <a:gd name="connsiteY1" fmla="*/ 0 h 147459"/>
                  <a:gd name="connsiteX2" fmla="*/ 168558 w 168558"/>
                  <a:gd name="connsiteY2" fmla="*/ 0 h 147459"/>
                  <a:gd name="connsiteX3" fmla="*/ 21099 w 168558"/>
                  <a:gd name="connsiteY3" fmla="*/ 147459 h 147459"/>
                  <a:gd name="connsiteX4" fmla="*/ 0 w 168558"/>
                  <a:gd name="connsiteY4" fmla="*/ 126361 h 147459"/>
                  <a:gd name="connsiteX5" fmla="*/ 0 w 168558"/>
                  <a:gd name="connsiteY5" fmla="*/ 43826 h 147459"/>
                  <a:gd name="connsiteX6" fmla="*/ 12837 w 168558"/>
                  <a:gd name="connsiteY6" fmla="*/ 12836 h 14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58" h="147459">
                    <a:moveTo>
                      <a:pt x="12837" y="12836"/>
                    </a:moveTo>
                    <a:cubicBezTo>
                      <a:pt x="20768" y="4905"/>
                      <a:pt x="31724" y="0"/>
                      <a:pt x="43826" y="0"/>
                    </a:cubicBezTo>
                    <a:lnTo>
                      <a:pt x="168558" y="0"/>
                    </a:lnTo>
                    <a:lnTo>
                      <a:pt x="21099" y="147459"/>
                    </a:lnTo>
                    <a:lnTo>
                      <a:pt x="0" y="126361"/>
                    </a:lnTo>
                    <a:lnTo>
                      <a:pt x="0" y="43826"/>
                    </a:lnTo>
                    <a:cubicBezTo>
                      <a:pt x="1" y="31723"/>
                      <a:pt x="4906" y="20767"/>
                      <a:pt x="12837" y="12836"/>
                    </a:cubicBezTo>
                    <a:close/>
                  </a:path>
                </a:pathLst>
              </a:custGeom>
              <a:solidFill>
                <a:srgbClr val="C9D8E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55" name="Rechthoek: afgeronde hoeken 154">
                <a:extLst>
                  <a:ext uri="{FF2B5EF4-FFF2-40B4-BE49-F238E27FC236}">
                    <a16:creationId xmlns:a16="http://schemas.microsoft.com/office/drawing/2014/main" id="{F97A301A-DDF8-4A2D-B470-E501D79F9F18}"/>
                  </a:ext>
                </a:extLst>
              </p:cNvPr>
              <p:cNvSpPr/>
              <p:nvPr userDrawn="1"/>
            </p:nvSpPr>
            <p:spPr>
              <a:xfrm>
                <a:off x="14601150" y="1145314"/>
                <a:ext cx="155966" cy="116816"/>
              </a:xfrm>
              <a:prstGeom prst="roundRect">
                <a:avLst/>
              </a:prstGeom>
              <a:solidFill>
                <a:sysClr val="window" lastClr="FFFFFF"/>
              </a:solidFill>
              <a:ln w="19050" cap="flat" cmpd="sng" algn="ctr">
                <a:solidFill>
                  <a:srgbClr val="8AADD0"/>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cxnSp>
            <p:nvCxnSpPr>
              <p:cNvPr id="156" name="Rechte verbindingslijn 155">
                <a:extLst>
                  <a:ext uri="{FF2B5EF4-FFF2-40B4-BE49-F238E27FC236}">
                    <a16:creationId xmlns:a16="http://schemas.microsoft.com/office/drawing/2014/main" id="{AC6D5546-B13D-438B-937A-BBA71F5E74F9}"/>
                  </a:ext>
                </a:extLst>
              </p:cNvPr>
              <p:cNvCxnSpPr>
                <a:cxnSpLocks/>
              </p:cNvCxnSpPr>
              <p:nvPr userDrawn="1"/>
            </p:nvCxnSpPr>
            <p:spPr>
              <a:xfrm>
                <a:off x="14637490" y="1308665"/>
                <a:ext cx="83286" cy="0"/>
              </a:xfrm>
              <a:prstGeom prst="line">
                <a:avLst/>
              </a:prstGeom>
              <a:solidFill>
                <a:sysClr val="window" lastClr="FFFFFF"/>
              </a:solidFill>
              <a:ln w="19050" cap="flat" cmpd="sng" algn="ctr">
                <a:solidFill>
                  <a:srgbClr val="8AADD0"/>
                </a:solidFill>
                <a:prstDash val="solid"/>
                <a:miter lim="800000"/>
              </a:ln>
              <a:effectLst/>
            </p:spPr>
          </p:cxnSp>
          <p:cxnSp>
            <p:nvCxnSpPr>
              <p:cNvPr id="157" name="Rechte verbindingslijn 156">
                <a:extLst>
                  <a:ext uri="{FF2B5EF4-FFF2-40B4-BE49-F238E27FC236}">
                    <a16:creationId xmlns:a16="http://schemas.microsoft.com/office/drawing/2014/main" id="{CBB36A21-7F89-44C0-A39C-53F3CA359034}"/>
                  </a:ext>
                </a:extLst>
              </p:cNvPr>
              <p:cNvCxnSpPr>
                <a:cxnSpLocks/>
                <a:stCxn id="155" idx="2"/>
              </p:cNvCxnSpPr>
              <p:nvPr userDrawn="1"/>
            </p:nvCxnSpPr>
            <p:spPr>
              <a:xfrm flipH="1">
                <a:off x="14678717" y="1262130"/>
                <a:ext cx="416" cy="43573"/>
              </a:xfrm>
              <a:prstGeom prst="line">
                <a:avLst/>
              </a:prstGeom>
              <a:solidFill>
                <a:sysClr val="window" lastClr="FFFFFF"/>
              </a:solidFill>
              <a:ln w="19050" cap="flat" cmpd="sng" algn="ctr">
                <a:solidFill>
                  <a:srgbClr val="8AADD0"/>
                </a:solidFill>
                <a:prstDash val="solid"/>
                <a:miter lim="800000"/>
              </a:ln>
              <a:effectLst/>
            </p:spPr>
          </p:cxnSp>
        </p:grpSp>
        <p:sp>
          <p:nvSpPr>
            <p:cNvPr id="99" name="Ovaal 98">
              <a:extLst>
                <a:ext uri="{FF2B5EF4-FFF2-40B4-BE49-F238E27FC236}">
                  <a16:creationId xmlns:a16="http://schemas.microsoft.com/office/drawing/2014/main" id="{7AFD1A2B-3845-4965-8998-C4D7AEB6EDDD}"/>
                </a:ext>
              </a:extLst>
            </p:cNvPr>
            <p:cNvSpPr/>
            <p:nvPr userDrawn="1"/>
          </p:nvSpPr>
          <p:spPr>
            <a:xfrm>
              <a:off x="-3603587" y="172970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00" name="Rechthoek 99">
              <a:extLst>
                <a:ext uri="{FF2B5EF4-FFF2-40B4-BE49-F238E27FC236}">
                  <a16:creationId xmlns:a16="http://schemas.microsoft.com/office/drawing/2014/main" id="{ED2AEAB3-18E6-4AF7-A6B2-9F2E997EC6D2}"/>
                </a:ext>
              </a:extLst>
            </p:cNvPr>
            <p:cNvSpPr/>
            <p:nvPr userDrawn="1"/>
          </p:nvSpPr>
          <p:spPr>
            <a:xfrm>
              <a:off x="-3319415" y="1729710"/>
              <a:ext cx="2944682" cy="326338"/>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Selecteer de gewenste afbeelding</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 klik 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‘Invoegen’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101" name="Groep 100">
              <a:extLst>
                <a:ext uri="{FF2B5EF4-FFF2-40B4-BE49-F238E27FC236}">
                  <a16:creationId xmlns:a16="http://schemas.microsoft.com/office/drawing/2014/main" id="{98DA848E-C503-43AD-8584-A9619B2CCE4C}"/>
                </a:ext>
              </a:extLst>
            </p:cNvPr>
            <p:cNvGrpSpPr/>
            <p:nvPr userDrawn="1"/>
          </p:nvGrpSpPr>
          <p:grpSpPr>
            <a:xfrm>
              <a:off x="-3311319" y="2164285"/>
              <a:ext cx="825500" cy="209550"/>
              <a:chOff x="13504624" y="2482850"/>
              <a:chExt cx="825500" cy="209550"/>
            </a:xfrm>
          </p:grpSpPr>
          <p:sp>
            <p:nvSpPr>
              <p:cNvPr id="149" name="Rechthoek 148">
                <a:extLst>
                  <a:ext uri="{FF2B5EF4-FFF2-40B4-BE49-F238E27FC236}">
                    <a16:creationId xmlns:a16="http://schemas.microsoft.com/office/drawing/2014/main" id="{3ABAA04A-D063-4D4D-9776-242134A0D77E}"/>
                  </a:ext>
                </a:extLst>
              </p:cNvPr>
              <p:cNvSpPr/>
              <p:nvPr userDrawn="1"/>
            </p:nvSpPr>
            <p:spPr>
              <a:xfrm>
                <a:off x="13504624" y="2482850"/>
                <a:ext cx="825500" cy="209550"/>
              </a:xfrm>
              <a:prstGeom prst="rect">
                <a:avLst/>
              </a:prstGeom>
              <a:solidFill>
                <a:srgbClr val="E5F1FB"/>
              </a:solidFill>
              <a:ln w="12700" cap="flat" cmpd="sng" algn="ctr">
                <a:solidFill>
                  <a:srgbClr val="0B7ED9"/>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Invoegen</a:t>
                </a:r>
              </a:p>
            </p:txBody>
          </p:sp>
          <p:cxnSp>
            <p:nvCxnSpPr>
              <p:cNvPr id="150" name="Rechte verbindingslijn 149">
                <a:extLst>
                  <a:ext uri="{FF2B5EF4-FFF2-40B4-BE49-F238E27FC236}">
                    <a16:creationId xmlns:a16="http://schemas.microsoft.com/office/drawing/2014/main" id="{572FE2B7-C521-422B-8613-2DD93914EABB}"/>
                  </a:ext>
                </a:extLst>
              </p:cNvPr>
              <p:cNvCxnSpPr/>
              <p:nvPr userDrawn="1"/>
            </p:nvCxnSpPr>
            <p:spPr>
              <a:xfrm>
                <a:off x="14155269" y="2515250"/>
                <a:ext cx="0" cy="142717"/>
              </a:xfrm>
              <a:prstGeom prst="line">
                <a:avLst/>
              </a:prstGeom>
              <a:noFill/>
              <a:ln w="3175" cap="flat" cmpd="sng" algn="ctr">
                <a:solidFill>
                  <a:srgbClr val="44546A"/>
                </a:solidFill>
                <a:prstDash val="solid"/>
              </a:ln>
              <a:effectLst/>
            </p:spPr>
          </p:cxnSp>
          <p:sp>
            <p:nvSpPr>
              <p:cNvPr id="151" name="Gelijkbenige driehoek 150">
                <a:extLst>
                  <a:ext uri="{FF2B5EF4-FFF2-40B4-BE49-F238E27FC236}">
                    <a16:creationId xmlns:a16="http://schemas.microsoft.com/office/drawing/2014/main" id="{21EED290-E93A-440A-AE45-052B781E5146}"/>
                  </a:ext>
                </a:extLst>
              </p:cNvPr>
              <p:cNvSpPr/>
              <p:nvPr userDrawn="1"/>
            </p:nvSpPr>
            <p:spPr>
              <a:xfrm rot="10800000">
                <a:off x="14196089" y="2566904"/>
                <a:ext cx="86866" cy="51147"/>
              </a:xfrm>
              <a:prstGeom prst="triangle">
                <a:avLst/>
              </a:prstGeom>
              <a:solidFill>
                <a:srgbClr val="000000"/>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102" name="Ovaal 101">
              <a:extLst>
                <a:ext uri="{FF2B5EF4-FFF2-40B4-BE49-F238E27FC236}">
                  <a16:creationId xmlns:a16="http://schemas.microsoft.com/office/drawing/2014/main" id="{EF17BB93-BC8F-4600-8D5D-5BC374BB4D1C}"/>
                </a:ext>
              </a:extLst>
            </p:cNvPr>
            <p:cNvSpPr/>
            <p:nvPr userDrawn="1"/>
          </p:nvSpPr>
          <p:spPr>
            <a:xfrm>
              <a:off x="-3603587" y="255335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03" name="Rechthoek 102">
              <a:extLst>
                <a:ext uri="{FF2B5EF4-FFF2-40B4-BE49-F238E27FC236}">
                  <a16:creationId xmlns:a16="http://schemas.microsoft.com/office/drawing/2014/main" id="{C8424896-C63E-4E35-840C-D13BDD9AF632}"/>
                </a:ext>
              </a:extLst>
            </p:cNvPr>
            <p:cNvSpPr/>
            <p:nvPr userDrawn="1"/>
          </p:nvSpPr>
          <p:spPr>
            <a:xfrm>
              <a:off x="-3319416" y="2553360"/>
              <a:ext cx="3126341" cy="462795"/>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Klik met de rechter muisknop op de miniatuurweergave van de dia aan de linkerkant van het scherm en kies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‘Dia herstellen’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104" name="ICOON_info">
              <a:extLst>
                <a:ext uri="{FF2B5EF4-FFF2-40B4-BE49-F238E27FC236}">
                  <a16:creationId xmlns:a16="http://schemas.microsoft.com/office/drawing/2014/main" id="{4E3FA482-76E9-4B75-89B8-4C281D9666EB}"/>
                </a:ext>
              </a:extLst>
            </p:cNvPr>
            <p:cNvGrpSpPr/>
            <p:nvPr userDrawn="1"/>
          </p:nvGrpSpPr>
          <p:grpSpPr>
            <a:xfrm>
              <a:off x="-376736" y="5894045"/>
              <a:ext cx="283685" cy="283685"/>
              <a:chOff x="-510741" y="5913713"/>
              <a:chExt cx="267555" cy="267555"/>
            </a:xfrm>
          </p:grpSpPr>
          <p:sp>
            <p:nvSpPr>
              <p:cNvPr id="147" name="Ovaal 146">
                <a:extLst>
                  <a:ext uri="{FF2B5EF4-FFF2-40B4-BE49-F238E27FC236}">
                    <a16:creationId xmlns:a16="http://schemas.microsoft.com/office/drawing/2014/main" id="{FC83AB96-A587-4FDA-90FD-952255DC5F83}"/>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148" name="Graphic 163" descr="Informatie">
                <a:extLst>
                  <a:ext uri="{FF2B5EF4-FFF2-40B4-BE49-F238E27FC236}">
                    <a16:creationId xmlns:a16="http://schemas.microsoft.com/office/drawing/2014/main" id="{A3C23C1D-B648-4701-A2A6-2B82A4B4E263}"/>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105" name="Ovaal 104">
              <a:extLst>
                <a:ext uri="{FF2B5EF4-FFF2-40B4-BE49-F238E27FC236}">
                  <a16:creationId xmlns:a16="http://schemas.microsoft.com/office/drawing/2014/main" id="{4A8F7969-8B5F-42B2-9AC8-FD8C319E098B}"/>
                </a:ext>
              </a:extLst>
            </p:cNvPr>
            <p:cNvSpPr/>
            <p:nvPr userDrawn="1"/>
          </p:nvSpPr>
          <p:spPr>
            <a:xfrm>
              <a:off x="-3603587" y="414578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06" name="Rechthoek 105">
              <a:extLst>
                <a:ext uri="{FF2B5EF4-FFF2-40B4-BE49-F238E27FC236}">
                  <a16:creationId xmlns:a16="http://schemas.microsoft.com/office/drawing/2014/main" id="{5CE9F864-C842-451D-8D17-E157FB8686E7}"/>
                </a:ext>
              </a:extLst>
            </p:cNvPr>
            <p:cNvSpPr/>
            <p:nvPr userDrawn="1"/>
          </p:nvSpPr>
          <p:spPr>
            <a:xfrm>
              <a:off x="-3319415" y="4145790"/>
              <a:ext cx="2944682" cy="97979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Om de afbeelding te schalen of bij te snijden, ga naar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‘Hulpmiddelen voor afbeeldingen - Opmaak’</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en klik op de knop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‘Bijsnijden’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Schaal met de bolletjes de afbeelding en met de hoekjes het afbeeldingskader.</a:t>
              </a:r>
            </a:p>
          </p:txBody>
        </p:sp>
        <p:grpSp>
          <p:nvGrpSpPr>
            <p:cNvPr id="107" name="Groep 106">
              <a:extLst>
                <a:ext uri="{FF2B5EF4-FFF2-40B4-BE49-F238E27FC236}">
                  <a16:creationId xmlns:a16="http://schemas.microsoft.com/office/drawing/2014/main" id="{7E29ABCF-4855-4216-A429-AA08B9004231}"/>
                </a:ext>
              </a:extLst>
            </p:cNvPr>
            <p:cNvGrpSpPr/>
            <p:nvPr userDrawn="1"/>
          </p:nvGrpSpPr>
          <p:grpSpPr>
            <a:xfrm>
              <a:off x="-3408294" y="5236167"/>
              <a:ext cx="622283" cy="612919"/>
              <a:chOff x="12617641" y="3403239"/>
              <a:chExt cx="752963" cy="741634"/>
            </a:xfrm>
          </p:grpSpPr>
          <p:grpSp>
            <p:nvGrpSpPr>
              <p:cNvPr id="131" name="Groep 130">
                <a:extLst>
                  <a:ext uri="{FF2B5EF4-FFF2-40B4-BE49-F238E27FC236}">
                    <a16:creationId xmlns:a16="http://schemas.microsoft.com/office/drawing/2014/main" id="{4592506B-D40C-4A8A-8F95-ECD25A18BC3F}"/>
                  </a:ext>
                </a:extLst>
              </p:cNvPr>
              <p:cNvGrpSpPr/>
              <p:nvPr userDrawn="1"/>
            </p:nvGrpSpPr>
            <p:grpSpPr>
              <a:xfrm>
                <a:off x="12771550" y="3403239"/>
                <a:ext cx="467156" cy="448491"/>
                <a:chOff x="12782177" y="3403239"/>
                <a:chExt cx="467156" cy="448491"/>
              </a:xfrm>
            </p:grpSpPr>
            <p:grpSp>
              <p:nvGrpSpPr>
                <p:cNvPr id="134" name="Groep 133">
                  <a:extLst>
                    <a:ext uri="{FF2B5EF4-FFF2-40B4-BE49-F238E27FC236}">
                      <a16:creationId xmlns:a16="http://schemas.microsoft.com/office/drawing/2014/main" id="{5D31DC7F-B780-4D5B-AF1A-E3A12317FF74}"/>
                    </a:ext>
                  </a:extLst>
                </p:cNvPr>
                <p:cNvGrpSpPr/>
                <p:nvPr userDrawn="1"/>
              </p:nvGrpSpPr>
              <p:grpSpPr>
                <a:xfrm>
                  <a:off x="12782177" y="3403239"/>
                  <a:ext cx="412972" cy="396132"/>
                  <a:chOff x="13554906" y="3320109"/>
                  <a:chExt cx="443912" cy="425811"/>
                </a:xfrm>
              </p:grpSpPr>
              <p:grpSp>
                <p:nvGrpSpPr>
                  <p:cNvPr id="141" name="Groep 140">
                    <a:extLst>
                      <a:ext uri="{FF2B5EF4-FFF2-40B4-BE49-F238E27FC236}">
                        <a16:creationId xmlns:a16="http://schemas.microsoft.com/office/drawing/2014/main" id="{0F8F9288-4059-4350-8307-AD089F15B781}"/>
                      </a:ext>
                    </a:extLst>
                  </p:cNvPr>
                  <p:cNvGrpSpPr/>
                  <p:nvPr userDrawn="1"/>
                </p:nvGrpSpPr>
                <p:grpSpPr>
                  <a:xfrm>
                    <a:off x="13554906" y="3320109"/>
                    <a:ext cx="443912" cy="425811"/>
                    <a:chOff x="12909684" y="1276143"/>
                    <a:chExt cx="443912" cy="425811"/>
                  </a:xfrm>
                </p:grpSpPr>
                <p:sp>
                  <p:nvSpPr>
                    <p:cNvPr id="144" name="Rechthoek 143">
                      <a:extLst>
                        <a:ext uri="{FF2B5EF4-FFF2-40B4-BE49-F238E27FC236}">
                          <a16:creationId xmlns:a16="http://schemas.microsoft.com/office/drawing/2014/main" id="{3237B644-908E-4E62-87DB-807EBB28EFF6}"/>
                        </a:ext>
                      </a:extLst>
                    </p:cNvPr>
                    <p:cNvSpPr/>
                    <p:nvPr userDrawn="1"/>
                  </p:nvSpPr>
                  <p:spPr>
                    <a:xfrm>
                      <a:off x="12909684" y="1276143"/>
                      <a:ext cx="443912" cy="425811"/>
                    </a:xfrm>
                    <a:prstGeom prst="rect">
                      <a:avLst/>
                    </a:prstGeom>
                    <a:noFill/>
                    <a:ln w="12700" cap="flat" cmpd="sng" algn="ctr">
                      <a:solidFill>
                        <a:srgbClr val="818181"/>
                      </a:solidFill>
                      <a:prstDash val="dash"/>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Rechthoek 144">
                      <a:extLst>
                        <a:ext uri="{FF2B5EF4-FFF2-40B4-BE49-F238E27FC236}">
                          <a16:creationId xmlns:a16="http://schemas.microsoft.com/office/drawing/2014/main" id="{95590BE6-0043-4F8A-A3E3-F492B01471F8}"/>
                        </a:ext>
                      </a:extLst>
                    </p:cNvPr>
                    <p:cNvSpPr/>
                    <p:nvPr userDrawn="1"/>
                  </p:nvSpPr>
                  <p:spPr>
                    <a:xfrm>
                      <a:off x="12909684" y="1276143"/>
                      <a:ext cx="261629" cy="257807"/>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6" name="Ovaal 145">
                      <a:extLst>
                        <a:ext uri="{FF2B5EF4-FFF2-40B4-BE49-F238E27FC236}">
                          <a16:creationId xmlns:a16="http://schemas.microsoft.com/office/drawing/2014/main" id="{98F15CC9-2266-4CD1-92A6-7259AEC90B86}"/>
                        </a:ext>
                      </a:extLst>
                    </p:cNvPr>
                    <p:cNvSpPr/>
                    <p:nvPr userDrawn="1"/>
                  </p:nvSpPr>
                  <p:spPr>
                    <a:xfrm>
                      <a:off x="13069071" y="1308711"/>
                      <a:ext cx="72188" cy="72188"/>
                    </a:xfrm>
                    <a:prstGeom prst="ellipse">
                      <a:avLst/>
                    </a:prstGeom>
                    <a:solidFill>
                      <a:srgbClr val="ECC67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pic>
                <p:nvPicPr>
                  <p:cNvPr id="142" name="Afbeelding 141">
                    <a:extLst>
                      <a:ext uri="{FF2B5EF4-FFF2-40B4-BE49-F238E27FC236}">
                        <a16:creationId xmlns:a16="http://schemas.microsoft.com/office/drawing/2014/main" id="{616C8F53-C779-4C93-92D8-13D5585B0860}"/>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a:off x="13567296" y="3424992"/>
                    <a:ext cx="173367" cy="140220"/>
                  </a:xfrm>
                  <a:prstGeom prst="rect">
                    <a:avLst/>
                  </a:prstGeom>
                </p:spPr>
              </p:pic>
              <p:pic>
                <p:nvPicPr>
                  <p:cNvPr id="143" name="Afbeelding 142">
                    <a:extLst>
                      <a:ext uri="{FF2B5EF4-FFF2-40B4-BE49-F238E27FC236}">
                        <a16:creationId xmlns:a16="http://schemas.microsoft.com/office/drawing/2014/main" id="{EA5FB87D-A40C-444E-8475-149450C4B6EF}"/>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flipH="1">
                    <a:off x="13635599" y="3453788"/>
                    <a:ext cx="173367" cy="111424"/>
                  </a:xfrm>
                  <a:prstGeom prst="rect">
                    <a:avLst/>
                  </a:prstGeom>
                </p:spPr>
              </p:pic>
            </p:grpSp>
            <p:grpSp>
              <p:nvGrpSpPr>
                <p:cNvPr id="135" name="Groep 134">
                  <a:extLst>
                    <a:ext uri="{FF2B5EF4-FFF2-40B4-BE49-F238E27FC236}">
                      <a16:creationId xmlns:a16="http://schemas.microsoft.com/office/drawing/2014/main" id="{224F582C-1F4C-4D13-8F41-E0FAD496D13E}"/>
                    </a:ext>
                  </a:extLst>
                </p:cNvPr>
                <p:cNvGrpSpPr/>
                <p:nvPr userDrawn="1"/>
              </p:nvGrpSpPr>
              <p:grpSpPr>
                <a:xfrm>
                  <a:off x="13103513" y="3705268"/>
                  <a:ext cx="145820" cy="146462"/>
                  <a:chOff x="13096169" y="3602278"/>
                  <a:chExt cx="145820" cy="146462"/>
                </a:xfrm>
              </p:grpSpPr>
              <p:sp>
                <p:nvSpPr>
                  <p:cNvPr id="139" name="Rechthoek 138">
                    <a:extLst>
                      <a:ext uri="{FF2B5EF4-FFF2-40B4-BE49-F238E27FC236}">
                        <a16:creationId xmlns:a16="http://schemas.microsoft.com/office/drawing/2014/main" id="{4A97C62F-093C-4DA4-9963-5A9578FDCC7A}"/>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0" name="Rechthoek 139">
                    <a:extLst>
                      <a:ext uri="{FF2B5EF4-FFF2-40B4-BE49-F238E27FC236}">
                        <a16:creationId xmlns:a16="http://schemas.microsoft.com/office/drawing/2014/main" id="{B439DB38-BC34-4A8F-9DC8-F7388F7D4313}"/>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36" name="Groep 135">
                  <a:extLst>
                    <a:ext uri="{FF2B5EF4-FFF2-40B4-BE49-F238E27FC236}">
                      <a16:creationId xmlns:a16="http://schemas.microsoft.com/office/drawing/2014/main" id="{C80D693C-96DF-43B0-BEB8-1CEEBBF1F51B}"/>
                    </a:ext>
                  </a:extLst>
                </p:cNvPr>
                <p:cNvGrpSpPr/>
                <p:nvPr userDrawn="1"/>
              </p:nvGrpSpPr>
              <p:grpSpPr>
                <a:xfrm rot="10800000">
                  <a:off x="13061402" y="3665637"/>
                  <a:ext cx="145820" cy="146462"/>
                  <a:chOff x="13096169" y="3602278"/>
                  <a:chExt cx="145820" cy="146462"/>
                </a:xfrm>
              </p:grpSpPr>
              <p:sp>
                <p:nvSpPr>
                  <p:cNvPr id="137" name="Rechthoek 136">
                    <a:extLst>
                      <a:ext uri="{FF2B5EF4-FFF2-40B4-BE49-F238E27FC236}">
                        <a16:creationId xmlns:a16="http://schemas.microsoft.com/office/drawing/2014/main" id="{A6409903-CC6A-4F82-A89A-6764CCD8E1A3}"/>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38" name="Rechthoek 137">
                    <a:extLst>
                      <a:ext uri="{FF2B5EF4-FFF2-40B4-BE49-F238E27FC236}">
                        <a16:creationId xmlns:a16="http://schemas.microsoft.com/office/drawing/2014/main" id="{3399EFD5-7B08-432C-860C-035840557844}"/>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132" name="Rechthoek 131">
                <a:extLst>
                  <a:ext uri="{FF2B5EF4-FFF2-40B4-BE49-F238E27FC236}">
                    <a16:creationId xmlns:a16="http://schemas.microsoft.com/office/drawing/2014/main" id="{8E6D965F-60E8-4F81-837B-4559EAA48D16}"/>
                  </a:ext>
                </a:extLst>
              </p:cNvPr>
              <p:cNvSpPr/>
              <p:nvPr userDrawn="1"/>
            </p:nvSpPr>
            <p:spPr>
              <a:xfrm>
                <a:off x="12617641" y="3889890"/>
                <a:ext cx="752963" cy="161170"/>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Bijsnijden</a:t>
                </a:r>
              </a:p>
            </p:txBody>
          </p:sp>
          <p:sp>
            <p:nvSpPr>
              <p:cNvPr id="133" name="Gelijkbenige driehoek 132">
                <a:extLst>
                  <a:ext uri="{FF2B5EF4-FFF2-40B4-BE49-F238E27FC236}">
                    <a16:creationId xmlns:a16="http://schemas.microsoft.com/office/drawing/2014/main" id="{63B0CCF0-545E-45AC-AF09-38360024F29B}"/>
                  </a:ext>
                </a:extLst>
              </p:cNvPr>
              <p:cNvSpPr/>
              <p:nvPr userDrawn="1"/>
            </p:nvSpPr>
            <p:spPr>
              <a:xfrm rot="10800000">
                <a:off x="12950688" y="4093726"/>
                <a:ext cx="86866" cy="51147"/>
              </a:xfrm>
              <a:prstGeom prst="triangle">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108" name="Rechthoek 107">
              <a:extLst>
                <a:ext uri="{FF2B5EF4-FFF2-40B4-BE49-F238E27FC236}">
                  <a16:creationId xmlns:a16="http://schemas.microsoft.com/office/drawing/2014/main" id="{56227083-1045-483E-9A95-5C979759F2E7}"/>
                </a:ext>
              </a:extLst>
            </p:cNvPr>
            <p:cNvSpPr/>
            <p:nvPr userDrawn="1"/>
          </p:nvSpPr>
          <p:spPr>
            <a:xfrm>
              <a:off x="-3316836" y="3119689"/>
              <a:ext cx="1239216" cy="719917"/>
            </a:xfrm>
            <a:prstGeom prst="rect">
              <a:avLst/>
            </a:prstGeom>
            <a:pattFill prst="wdUpDiag">
              <a:fgClr>
                <a:srgbClr val="E0E0E0"/>
              </a:fgClr>
              <a:bgClr>
                <a:srgbClr val="ECECEC"/>
              </a:bgClr>
            </a:pattFill>
            <a:ln w="12700" cap="flat" cmpd="sng" algn="ctr">
              <a:solidFill>
                <a:srgbClr val="D3D3D3"/>
              </a:solidFill>
              <a:prstDash val="solid"/>
              <a:miter lim="800000"/>
            </a:ln>
            <a:effectLst/>
          </p:spPr>
          <p:txBody>
            <a:bodyPr rot="0" spcFirstLastPara="0"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09" name="Groep 108">
              <a:extLst>
                <a:ext uri="{FF2B5EF4-FFF2-40B4-BE49-F238E27FC236}">
                  <a16:creationId xmlns:a16="http://schemas.microsoft.com/office/drawing/2014/main" id="{AC368E1D-7981-4D38-8C5C-451C71127AB6}"/>
                </a:ext>
              </a:extLst>
            </p:cNvPr>
            <p:cNvGrpSpPr/>
            <p:nvPr userDrawn="1"/>
          </p:nvGrpSpPr>
          <p:grpSpPr>
            <a:xfrm>
              <a:off x="-2485819" y="3399207"/>
              <a:ext cx="1222990" cy="563933"/>
              <a:chOff x="-2485819" y="3399207"/>
              <a:chExt cx="1222990" cy="563933"/>
            </a:xfrm>
          </p:grpSpPr>
          <p:sp>
            <p:nvSpPr>
              <p:cNvPr id="110" name="Rechthoek 109">
                <a:extLst>
                  <a:ext uri="{FF2B5EF4-FFF2-40B4-BE49-F238E27FC236}">
                    <a16:creationId xmlns:a16="http://schemas.microsoft.com/office/drawing/2014/main" id="{A9712970-509C-4B0C-B1F3-E7A6003112CC}"/>
                  </a:ext>
                </a:extLst>
              </p:cNvPr>
              <p:cNvSpPr/>
              <p:nvPr userDrawn="1"/>
            </p:nvSpPr>
            <p:spPr>
              <a:xfrm>
                <a:off x="-2485819" y="3399207"/>
                <a:ext cx="1176476" cy="504851"/>
              </a:xfrm>
              <a:prstGeom prst="rect">
                <a:avLst/>
              </a:prstGeom>
              <a:solidFill>
                <a:sysClr val="window" lastClr="FFFFFF"/>
              </a:solidFill>
              <a:ln w="12700" cap="flat" cmpd="sng" algn="ctr">
                <a:solidFill>
                  <a:srgbClr val="D1D1D1"/>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11" name="Rechthoek 110">
                <a:extLst>
                  <a:ext uri="{FF2B5EF4-FFF2-40B4-BE49-F238E27FC236}">
                    <a16:creationId xmlns:a16="http://schemas.microsoft.com/office/drawing/2014/main" id="{548CFCAC-00B1-4121-B51C-52AE8BCFE08B}"/>
                  </a:ext>
                </a:extLst>
              </p:cNvPr>
              <p:cNvSpPr/>
              <p:nvPr userDrawn="1"/>
            </p:nvSpPr>
            <p:spPr>
              <a:xfrm>
                <a:off x="-2479584" y="3652838"/>
                <a:ext cx="1164007" cy="246701"/>
              </a:xfrm>
              <a:prstGeom prst="rect">
                <a:avLst/>
              </a:prstGeom>
              <a:solidFill>
                <a:srgbClr val="FCE4DC"/>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12" name="Groep 111">
                <a:extLst>
                  <a:ext uri="{FF2B5EF4-FFF2-40B4-BE49-F238E27FC236}">
                    <a16:creationId xmlns:a16="http://schemas.microsoft.com/office/drawing/2014/main" id="{80ABC060-031D-4248-8998-348E1D4C2162}"/>
                  </a:ext>
                </a:extLst>
              </p:cNvPr>
              <p:cNvGrpSpPr/>
              <p:nvPr userDrawn="1"/>
            </p:nvGrpSpPr>
            <p:grpSpPr>
              <a:xfrm>
                <a:off x="-2403869" y="3460544"/>
                <a:ext cx="155951" cy="131922"/>
                <a:chOff x="12968836" y="3354170"/>
                <a:chExt cx="404806" cy="342433"/>
              </a:xfrm>
            </p:grpSpPr>
            <p:sp>
              <p:nvSpPr>
                <p:cNvPr id="125" name="Rechthoek: afgeronde hoeken 124">
                  <a:extLst>
                    <a:ext uri="{FF2B5EF4-FFF2-40B4-BE49-F238E27FC236}">
                      <a16:creationId xmlns:a16="http://schemas.microsoft.com/office/drawing/2014/main" id="{1848B6B5-A0C2-480E-AB77-3D7D35ADCFD3}"/>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6" name="Rechthoek 125">
                  <a:extLst>
                    <a:ext uri="{FF2B5EF4-FFF2-40B4-BE49-F238E27FC236}">
                      <a16:creationId xmlns:a16="http://schemas.microsoft.com/office/drawing/2014/main" id="{CC060278-74E2-4DB7-BE2B-F56A92882C80}"/>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7" name="Rechthoek 126">
                  <a:extLst>
                    <a:ext uri="{FF2B5EF4-FFF2-40B4-BE49-F238E27FC236}">
                      <a16:creationId xmlns:a16="http://schemas.microsoft.com/office/drawing/2014/main" id="{30C6F52A-3E62-40BA-A21F-370339158761}"/>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8" name="Rechthoek 127">
                  <a:extLst>
                    <a:ext uri="{FF2B5EF4-FFF2-40B4-BE49-F238E27FC236}">
                      <a16:creationId xmlns:a16="http://schemas.microsoft.com/office/drawing/2014/main" id="{EC20580C-E126-403A-941D-CFAED43200B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9" name="Rechthoek 128">
                  <a:extLst>
                    <a:ext uri="{FF2B5EF4-FFF2-40B4-BE49-F238E27FC236}">
                      <a16:creationId xmlns:a16="http://schemas.microsoft.com/office/drawing/2014/main" id="{0EC3C821-746A-4861-9562-C23EE39361F1}"/>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30" name="Rechthoek 129">
                  <a:extLst>
                    <a:ext uri="{FF2B5EF4-FFF2-40B4-BE49-F238E27FC236}">
                      <a16:creationId xmlns:a16="http://schemas.microsoft.com/office/drawing/2014/main" id="{38AB8056-8295-4829-95B7-883B02D5A1CD}"/>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13" name="Groep 112">
                <a:extLst>
                  <a:ext uri="{FF2B5EF4-FFF2-40B4-BE49-F238E27FC236}">
                    <a16:creationId xmlns:a16="http://schemas.microsoft.com/office/drawing/2014/main" id="{B3285D99-7EF5-4E10-8AE0-BD4484F15706}"/>
                  </a:ext>
                </a:extLst>
              </p:cNvPr>
              <p:cNvGrpSpPr/>
              <p:nvPr userDrawn="1"/>
            </p:nvGrpSpPr>
            <p:grpSpPr>
              <a:xfrm>
                <a:off x="-2423424" y="3690208"/>
                <a:ext cx="166739" cy="218963"/>
                <a:chOff x="12940828" y="3950597"/>
                <a:chExt cx="432813" cy="568367"/>
              </a:xfrm>
            </p:grpSpPr>
            <p:grpSp>
              <p:nvGrpSpPr>
                <p:cNvPr id="117" name="Groep 116">
                  <a:extLst>
                    <a:ext uri="{FF2B5EF4-FFF2-40B4-BE49-F238E27FC236}">
                      <a16:creationId xmlns:a16="http://schemas.microsoft.com/office/drawing/2014/main" id="{049EED53-A575-4FE3-B553-8C407C86EF4C}"/>
                    </a:ext>
                  </a:extLst>
                </p:cNvPr>
                <p:cNvGrpSpPr/>
                <p:nvPr userDrawn="1"/>
              </p:nvGrpSpPr>
              <p:grpSpPr>
                <a:xfrm>
                  <a:off x="13000382" y="4006891"/>
                  <a:ext cx="373259" cy="315747"/>
                  <a:chOff x="12968836" y="3354170"/>
                  <a:chExt cx="404806" cy="342433"/>
                </a:xfrm>
              </p:grpSpPr>
              <p:sp>
                <p:nvSpPr>
                  <p:cNvPr id="119" name="Rechthoek: afgeronde hoeken 118">
                    <a:extLst>
                      <a:ext uri="{FF2B5EF4-FFF2-40B4-BE49-F238E27FC236}">
                        <a16:creationId xmlns:a16="http://schemas.microsoft.com/office/drawing/2014/main" id="{D7EFA4DA-5DC3-4734-82F6-82A031374837}"/>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0" name="Rechthoek 119">
                    <a:extLst>
                      <a:ext uri="{FF2B5EF4-FFF2-40B4-BE49-F238E27FC236}">
                        <a16:creationId xmlns:a16="http://schemas.microsoft.com/office/drawing/2014/main" id="{EFC25DDC-5D2B-403B-9EA6-21C1E0AF1231}"/>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1" name="Rechthoek 120">
                    <a:extLst>
                      <a:ext uri="{FF2B5EF4-FFF2-40B4-BE49-F238E27FC236}">
                        <a16:creationId xmlns:a16="http://schemas.microsoft.com/office/drawing/2014/main" id="{C3DF615C-F332-4E09-8737-6397A4E4339C}"/>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2" name="Rechthoek 121">
                    <a:extLst>
                      <a:ext uri="{FF2B5EF4-FFF2-40B4-BE49-F238E27FC236}">
                        <a16:creationId xmlns:a16="http://schemas.microsoft.com/office/drawing/2014/main" id="{C5473953-2C6C-4EA6-B04B-F0F400112B6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3" name="Rechthoek 122">
                    <a:extLst>
                      <a:ext uri="{FF2B5EF4-FFF2-40B4-BE49-F238E27FC236}">
                        <a16:creationId xmlns:a16="http://schemas.microsoft.com/office/drawing/2014/main" id="{B3F301C7-535C-488A-974B-971FBDEF017A}"/>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24" name="Rechthoek 123">
                    <a:extLst>
                      <a:ext uri="{FF2B5EF4-FFF2-40B4-BE49-F238E27FC236}">
                        <a16:creationId xmlns:a16="http://schemas.microsoft.com/office/drawing/2014/main" id="{A940D443-539B-43D1-975B-B2B1429DB576}"/>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118" name="Boog 117">
                  <a:extLst>
                    <a:ext uri="{FF2B5EF4-FFF2-40B4-BE49-F238E27FC236}">
                      <a16:creationId xmlns:a16="http://schemas.microsoft.com/office/drawing/2014/main" id="{61AB80B8-C27D-47BF-B5D7-C1D6B887301E}"/>
                    </a:ext>
                  </a:extLst>
                </p:cNvPr>
                <p:cNvSpPr/>
                <p:nvPr userDrawn="1"/>
              </p:nvSpPr>
              <p:spPr>
                <a:xfrm rot="17637075">
                  <a:off x="12776155" y="4115270"/>
                  <a:ext cx="568367" cy="239021"/>
                </a:xfrm>
                <a:prstGeom prst="arc">
                  <a:avLst>
                    <a:gd name="adj1" fmla="val 15959368"/>
                    <a:gd name="adj2" fmla="val 1354623"/>
                  </a:avLst>
                </a:prstGeom>
                <a:noFill/>
                <a:ln w="19050" cap="flat" cmpd="sng" algn="ctr">
                  <a:solidFill>
                    <a:srgbClr val="4D82B8"/>
                  </a:solidFill>
                  <a:prstDash val="solid"/>
                  <a:headEnd type="arrow" w="med" len="sm"/>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24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114" name="Tekstvak 113">
                <a:extLst>
                  <a:ext uri="{FF2B5EF4-FFF2-40B4-BE49-F238E27FC236}">
                    <a16:creationId xmlns:a16="http://schemas.microsoft.com/office/drawing/2014/main" id="{8470549B-A612-40B3-AD54-405BBF1453F5}"/>
                  </a:ext>
                </a:extLst>
              </p:cNvPr>
              <p:cNvSpPr txBox="1"/>
              <p:nvPr userDrawn="1"/>
            </p:nvSpPr>
            <p:spPr>
              <a:xfrm>
                <a:off x="-2245455" y="3460544"/>
                <a:ext cx="896116" cy="134709"/>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Indeling</a:t>
                </a:r>
              </a:p>
            </p:txBody>
          </p:sp>
          <p:sp>
            <p:nvSpPr>
              <p:cNvPr id="115" name="Tekstvak 114">
                <a:extLst>
                  <a:ext uri="{FF2B5EF4-FFF2-40B4-BE49-F238E27FC236}">
                    <a16:creationId xmlns:a16="http://schemas.microsoft.com/office/drawing/2014/main" id="{D1615A7D-1F8D-40F2-A42D-C2D6F5AC70B8}"/>
                  </a:ext>
                </a:extLst>
              </p:cNvPr>
              <p:cNvSpPr txBox="1"/>
              <p:nvPr userDrawn="1"/>
            </p:nvSpPr>
            <p:spPr>
              <a:xfrm>
                <a:off x="-2258884" y="3712980"/>
                <a:ext cx="909545" cy="126416"/>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Dia Herstellen</a:t>
                </a:r>
              </a:p>
            </p:txBody>
          </p:sp>
          <p:sp>
            <p:nvSpPr>
              <p:cNvPr id="116" name="Vrije vorm: vorm 115">
                <a:extLst>
                  <a:ext uri="{FF2B5EF4-FFF2-40B4-BE49-F238E27FC236}">
                    <a16:creationId xmlns:a16="http://schemas.microsoft.com/office/drawing/2014/main" id="{3D1E0A69-C2A7-4827-B930-E42F981D105D}"/>
                  </a:ext>
                </a:extLst>
              </p:cNvPr>
              <p:cNvSpPr/>
              <p:nvPr userDrawn="1"/>
            </p:nvSpPr>
            <p:spPr>
              <a:xfrm>
                <a:off x="-1360391" y="3783140"/>
                <a:ext cx="97562" cy="180000"/>
              </a:xfrm>
              <a:custGeom>
                <a:avLst/>
                <a:gdLst>
                  <a:gd name="connsiteX0" fmla="*/ 0 w 880280"/>
                  <a:gd name="connsiteY0" fmla="*/ 0 h 1624084"/>
                  <a:gd name="connsiteX1" fmla="*/ 0 w 880280"/>
                  <a:gd name="connsiteY1" fmla="*/ 1262418 h 1624084"/>
                  <a:gd name="connsiteX2" fmla="*/ 341194 w 880280"/>
                  <a:gd name="connsiteY2" fmla="*/ 96899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27546 w 880280"/>
                  <a:gd name="connsiteY2" fmla="*/ 975815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00250 w 880280"/>
                  <a:gd name="connsiteY2" fmla="*/ 100311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11791 w 880280"/>
                  <a:gd name="connsiteY5" fmla="*/ 900753 h 1624084"/>
                  <a:gd name="connsiteX6" fmla="*/ 880280 w 880280"/>
                  <a:gd name="connsiteY6" fmla="*/ 893929 h 1624084"/>
                  <a:gd name="connsiteX7" fmla="*/ 0 w 880280"/>
                  <a:gd name="connsiteY7"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498144 w 880280"/>
                  <a:gd name="connsiteY5" fmla="*/ 900753 h 1624084"/>
                  <a:gd name="connsiteX6" fmla="*/ 880280 w 880280"/>
                  <a:gd name="connsiteY6" fmla="*/ 893929 h 1624084"/>
                  <a:gd name="connsiteX7" fmla="*/ 0 w 880280"/>
                  <a:gd name="connsiteY7" fmla="*/ 0 h 162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0280" h="1624084">
                    <a:moveTo>
                      <a:pt x="0" y="0"/>
                    </a:moveTo>
                    <a:lnTo>
                      <a:pt x="0" y="1262418"/>
                    </a:lnTo>
                    <a:lnTo>
                      <a:pt x="313898" y="996287"/>
                    </a:lnTo>
                    <a:lnTo>
                      <a:pt x="620973" y="1624084"/>
                    </a:lnTo>
                    <a:lnTo>
                      <a:pt x="839337" y="1480782"/>
                    </a:lnTo>
                    <a:lnTo>
                      <a:pt x="498144" y="900753"/>
                    </a:lnTo>
                    <a:lnTo>
                      <a:pt x="880280" y="893929"/>
                    </a:lnTo>
                    <a:lnTo>
                      <a:pt x="0" y="0"/>
                    </a:lnTo>
                    <a:close/>
                  </a:path>
                </a:pathLst>
              </a:custGeom>
              <a:solidFill>
                <a:sysClr val="window" lastClr="FFFFFF"/>
              </a:solidFill>
              <a:ln w="12700" cap="flat" cmpd="sng" algn="ctr">
                <a:solidFill>
                  <a:srgbClr val="000000"/>
                </a:solid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grpSp>
      <p:sp>
        <p:nvSpPr>
          <p:cNvPr id="77" name="Gelijkbenige driehoek 76">
            <a:extLst>
              <a:ext uri="{FF2B5EF4-FFF2-40B4-BE49-F238E27FC236}">
                <a16:creationId xmlns:a16="http://schemas.microsoft.com/office/drawing/2014/main" id="{FE2049A6-88E1-49D3-8E19-CE120BEC964C}"/>
              </a:ext>
            </a:extLst>
          </p:cNvPr>
          <p:cNvSpPr/>
          <p:nvPr userDrawn="1"/>
        </p:nvSpPr>
        <p:spPr>
          <a:xfrm rot="16200000">
            <a:off x="12295352" y="-482600"/>
            <a:ext cx="381000" cy="328448"/>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endParaRPr lang="nl-NL" sz="1600" dirty="0"/>
          </a:p>
        </p:txBody>
      </p:sp>
      <p:pic>
        <p:nvPicPr>
          <p:cNvPr id="32" name="Picture 31">
            <a:extLst>
              <a:ext uri="{FF2B5EF4-FFF2-40B4-BE49-F238E27FC236}">
                <a16:creationId xmlns:a16="http://schemas.microsoft.com/office/drawing/2014/main" id="{6C744954-8AE0-7415-D0AB-84BEEC96EB3A}"/>
              </a:ext>
            </a:extLst>
          </p:cNvPr>
          <p:cNvPicPr>
            <a:picLocks noChangeAspect="1"/>
          </p:cNvPicPr>
          <p:nvPr userDrawn="1"/>
        </p:nvPicPr>
        <p:blipFill>
          <a:blip r:embed="rId4">
            <a:extLst>
              <a:ext uri="{28A0092B-C50C-407E-A947-70E740481C1C}">
                <a14:useLocalDpi xmlns:a14="http://schemas.microsoft.com/office/drawing/2010/main" val="0"/>
              </a:ext>
            </a:extLst>
          </a:blip>
          <a:srcRect/>
          <a:stretch/>
        </p:blipFill>
        <p:spPr>
          <a:xfrm>
            <a:off x="5133147" y="4547090"/>
            <a:ext cx="7068291" cy="2309441"/>
          </a:xfrm>
          <a:prstGeom prst="rect">
            <a:avLst/>
          </a:prstGeom>
        </p:spPr>
      </p:pic>
      <p:sp>
        <p:nvSpPr>
          <p:cNvPr id="34" name="Rechthoek: afgeronde hoeken 6">
            <a:extLst>
              <a:ext uri="{FF2B5EF4-FFF2-40B4-BE49-F238E27FC236}">
                <a16:creationId xmlns:a16="http://schemas.microsoft.com/office/drawing/2014/main" id="{3E569F76-9046-A69C-3823-8E751DFDF94A}"/>
              </a:ext>
            </a:extLst>
          </p:cNvPr>
          <p:cNvSpPr/>
          <p:nvPr userDrawn="1"/>
        </p:nvSpPr>
        <p:spPr>
          <a:xfrm>
            <a:off x="0" y="-984063"/>
            <a:ext cx="4670959"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Cover met beeld</a:t>
            </a:r>
          </a:p>
        </p:txBody>
      </p:sp>
      <p:sp>
        <p:nvSpPr>
          <p:cNvPr id="39" name="Titel 1">
            <a:extLst>
              <a:ext uri="{FF2B5EF4-FFF2-40B4-BE49-F238E27FC236}">
                <a16:creationId xmlns:a16="http://schemas.microsoft.com/office/drawing/2014/main" id="{684043CA-52B7-179D-5561-D8E559737A8F}"/>
              </a:ext>
            </a:extLst>
          </p:cNvPr>
          <p:cNvSpPr>
            <a:spLocks noGrp="1"/>
          </p:cNvSpPr>
          <p:nvPr>
            <p:ph type="ctrTitle" hasCustomPrompt="1"/>
          </p:nvPr>
        </p:nvSpPr>
        <p:spPr>
          <a:xfrm>
            <a:off x="339632" y="292738"/>
            <a:ext cx="9936162" cy="4166241"/>
          </a:xfrm>
        </p:spPr>
        <p:txBody>
          <a:bodyPr anchor="t"/>
          <a:lstStyle>
            <a:lvl1pPr algn="l">
              <a:lnSpc>
                <a:spcPct val="85000"/>
              </a:lnSpc>
              <a:defRPr sz="6000" b="0" baseline="0">
                <a:solidFill>
                  <a:schemeClr val="bg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van de </a:t>
            </a:r>
            <a:r>
              <a:rPr lang="en-GB" dirty="0" err="1">
                <a:effectLst/>
                <a:latin typeface="Arial" panose="020B0604020202020204" pitchFamily="34" charset="0"/>
              </a:rPr>
              <a:t>presentatie</a:t>
            </a:r>
            <a:r>
              <a:rPr lang="en-GB" dirty="0">
                <a:effectLst/>
                <a:latin typeface="Arial" panose="020B0604020202020204" pitchFamily="34" charset="0"/>
              </a:rPr>
              <a:t>, </a:t>
            </a:r>
            <a:r>
              <a:rPr lang="en-GB" dirty="0" err="1">
                <a:effectLst/>
                <a:latin typeface="Arial" panose="020B0604020202020204" pitchFamily="34" charset="0"/>
              </a:rPr>
              <a:t>deze</a:t>
            </a:r>
            <a:r>
              <a:rPr lang="en-GB" dirty="0">
                <a:effectLst/>
                <a:latin typeface="Arial" panose="020B0604020202020204" pitchFamily="34" charset="0"/>
              </a:rPr>
              <a:t> </a:t>
            </a:r>
            <a:r>
              <a:rPr lang="en-GB" dirty="0" err="1">
                <a:effectLst/>
                <a:latin typeface="Arial" panose="020B0604020202020204" pitchFamily="34" charset="0"/>
              </a:rPr>
              <a:t>kan</a:t>
            </a:r>
            <a:r>
              <a:rPr lang="en-GB" dirty="0">
                <a:effectLst/>
                <a:latin typeface="Arial" panose="020B0604020202020204" pitchFamily="34" charset="0"/>
              </a:rPr>
              <a:t> over </a:t>
            </a:r>
            <a:r>
              <a:rPr lang="en-GB" dirty="0" err="1">
                <a:effectLst/>
                <a:latin typeface="Arial" panose="020B0604020202020204" pitchFamily="34" charset="0"/>
              </a:rPr>
              <a:t>meerdere</a:t>
            </a:r>
            <a:r>
              <a:rPr lang="en-GB" dirty="0">
                <a:effectLst/>
                <a:latin typeface="Arial" panose="020B0604020202020204" pitchFamily="34" charset="0"/>
              </a:rPr>
              <a:t> regels </a:t>
            </a:r>
            <a:r>
              <a:rPr lang="en-GB" dirty="0" err="1">
                <a:effectLst/>
                <a:latin typeface="Arial" panose="020B0604020202020204" pitchFamily="34" charset="0"/>
              </a:rPr>
              <a:t>lopen</a:t>
            </a:r>
            <a:r>
              <a:rPr lang="en-GB" dirty="0">
                <a:effectLst/>
                <a:latin typeface="Arial" panose="020B0604020202020204" pitchFamily="34" charset="0"/>
              </a:rPr>
              <a:t>...</a:t>
            </a:r>
          </a:p>
        </p:txBody>
      </p:sp>
      <p:sp>
        <p:nvSpPr>
          <p:cNvPr id="3" name="Ondertitel 2">
            <a:extLst>
              <a:ext uri="{FF2B5EF4-FFF2-40B4-BE49-F238E27FC236}">
                <a16:creationId xmlns:a16="http://schemas.microsoft.com/office/drawing/2014/main" id="{6591144D-94B2-71A2-6AB4-4105E70B23D9}"/>
              </a:ext>
            </a:extLst>
          </p:cNvPr>
          <p:cNvSpPr>
            <a:spLocks noGrp="1"/>
          </p:cNvSpPr>
          <p:nvPr>
            <p:ph type="subTitle" idx="1" hasCustomPrompt="1"/>
          </p:nvPr>
        </p:nvSpPr>
        <p:spPr>
          <a:xfrm>
            <a:off x="339451" y="5440522"/>
            <a:ext cx="4793695" cy="330072"/>
          </a:xfrm>
        </p:spPr>
        <p:txBody>
          <a:bodyPr anchor="ctr"/>
          <a:lstStyle>
            <a:lvl1pPr marL="0" indent="0" algn="l">
              <a:buNone/>
              <a:defRPr sz="18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noProof="0" dirty="0"/>
              <a:t>Naam spreker 1</a:t>
            </a:r>
          </a:p>
        </p:txBody>
      </p:sp>
      <p:sp>
        <p:nvSpPr>
          <p:cNvPr id="4" name="Tijdelijke aanduiding voor datum 3">
            <a:extLst>
              <a:ext uri="{FF2B5EF4-FFF2-40B4-BE49-F238E27FC236}">
                <a16:creationId xmlns:a16="http://schemas.microsoft.com/office/drawing/2014/main" id="{183A3205-B0E2-1E16-AE15-C4466BCDEB4E}"/>
              </a:ext>
            </a:extLst>
          </p:cNvPr>
          <p:cNvSpPr>
            <a:spLocks noGrp="1"/>
          </p:cNvSpPr>
          <p:nvPr>
            <p:ph type="dt" sz="half" idx="10"/>
          </p:nvPr>
        </p:nvSpPr>
        <p:spPr>
          <a:xfrm>
            <a:off x="339451" y="6276889"/>
            <a:ext cx="4793695" cy="330072"/>
          </a:xfrm>
          <a:noFill/>
        </p:spPr>
        <p:txBody>
          <a:bodyPr wrap="square" lIns="0" tIns="0" rIns="0" bIns="0" anchor="ctr">
            <a:noAutofit/>
          </a:bodyPr>
          <a:lstStyle>
            <a:lvl1pPr algn="l">
              <a:defRPr sz="1800" b="0">
                <a:solidFill>
                  <a:schemeClr val="bg1"/>
                </a:solidFill>
              </a:defRPr>
            </a:lvl1pPr>
          </a:lstStyle>
          <a:p>
            <a:r>
              <a:rPr lang="nl-NL" dirty="0"/>
              <a:t>Naam spreker 3</a:t>
            </a:r>
          </a:p>
        </p:txBody>
      </p:sp>
      <p:sp>
        <p:nvSpPr>
          <p:cNvPr id="5" name="Tijdelijke aanduiding voor tekst 9">
            <a:extLst>
              <a:ext uri="{FF2B5EF4-FFF2-40B4-BE49-F238E27FC236}">
                <a16:creationId xmlns:a16="http://schemas.microsoft.com/office/drawing/2014/main" id="{4133E7EC-FD6E-1117-F140-242CC5AC9F5F}"/>
              </a:ext>
            </a:extLst>
          </p:cNvPr>
          <p:cNvSpPr>
            <a:spLocks noGrp="1"/>
          </p:cNvSpPr>
          <p:nvPr>
            <p:ph type="body" sz="quarter" idx="15" hasCustomPrompt="1"/>
          </p:nvPr>
        </p:nvSpPr>
        <p:spPr>
          <a:xfrm>
            <a:off x="339453" y="5858642"/>
            <a:ext cx="4793516" cy="330200"/>
          </a:xfrm>
        </p:spPr>
        <p:txBody>
          <a:bodyPr anchor="ctr"/>
          <a:lstStyle>
            <a:lvl1pPr marL="0" indent="0">
              <a:buNone/>
              <a:defRPr sz="1800">
                <a:solidFill>
                  <a:schemeClr val="bg1"/>
                </a:solidFill>
              </a:defRPr>
            </a:lvl1pPr>
            <a:lvl2pPr marL="177800" indent="0">
              <a:buNone/>
              <a:defRPr/>
            </a:lvl2pPr>
            <a:lvl3pPr marL="355600" indent="0">
              <a:buNone/>
              <a:defRPr/>
            </a:lvl3pPr>
            <a:lvl5pPr>
              <a:defRPr/>
            </a:lvl5pPr>
          </a:lstStyle>
          <a:p>
            <a:r>
              <a:rPr lang="nl-NL" noProof="0" dirty="0"/>
              <a:t>Naam spreker 2</a:t>
            </a:r>
          </a:p>
        </p:txBody>
      </p:sp>
      <p:sp>
        <p:nvSpPr>
          <p:cNvPr id="6" name="Tijdelijke aanduiding voor voettekst 10">
            <a:extLst>
              <a:ext uri="{FF2B5EF4-FFF2-40B4-BE49-F238E27FC236}">
                <a16:creationId xmlns:a16="http://schemas.microsoft.com/office/drawing/2014/main" id="{E034B0D3-5EDE-4F1E-C08B-46E467C89B73}"/>
              </a:ext>
            </a:extLst>
          </p:cNvPr>
          <p:cNvSpPr>
            <a:spLocks noGrp="1"/>
          </p:cNvSpPr>
          <p:nvPr>
            <p:ph type="ftr" sz="quarter" idx="3"/>
          </p:nvPr>
        </p:nvSpPr>
        <p:spPr>
          <a:xfrm>
            <a:off x="339450" y="5022339"/>
            <a:ext cx="4793519" cy="330072"/>
          </a:xfrm>
        </p:spPr>
        <p:txBody>
          <a:bodyPr/>
          <a:lstStyle>
            <a:lvl1pPr algn="l">
              <a:defRPr sz="1800">
                <a:solidFill>
                  <a:schemeClr val="bg1"/>
                </a:solidFill>
                <a:latin typeface="+mn-lt"/>
              </a:defRPr>
            </a:lvl1pPr>
          </a:lstStyle>
          <a:p>
            <a:r>
              <a:rPr lang="nl-NL" dirty="0"/>
              <a:t>Dag maand jaar</a:t>
            </a:r>
          </a:p>
        </p:txBody>
      </p:sp>
      <p:sp>
        <p:nvSpPr>
          <p:cNvPr id="7" name="Tijdelijke aanduiding voor tekst 9">
            <a:extLst>
              <a:ext uri="{FF2B5EF4-FFF2-40B4-BE49-F238E27FC236}">
                <a16:creationId xmlns:a16="http://schemas.microsoft.com/office/drawing/2014/main" id="{EE44D49D-C7F1-131D-5637-34B38A7AB034}"/>
              </a:ext>
            </a:extLst>
          </p:cNvPr>
          <p:cNvSpPr>
            <a:spLocks noGrp="1"/>
          </p:cNvSpPr>
          <p:nvPr>
            <p:ph type="body" sz="quarter" idx="17" hasCustomPrompt="1"/>
          </p:nvPr>
        </p:nvSpPr>
        <p:spPr>
          <a:xfrm>
            <a:off x="339317" y="4604027"/>
            <a:ext cx="4793829" cy="330200"/>
          </a:xfrm>
        </p:spPr>
        <p:txBody>
          <a:bodyPr anchor="ctr"/>
          <a:lstStyle>
            <a:lvl1pPr marL="0" indent="0">
              <a:buNone/>
              <a:defRPr sz="1800">
                <a:solidFill>
                  <a:schemeClr val="bg1"/>
                </a:solidFill>
              </a:defRPr>
            </a:lvl1pPr>
            <a:lvl2pPr marL="177800" indent="0">
              <a:buNone/>
              <a:defRPr/>
            </a:lvl2pPr>
            <a:lvl3pPr marL="355600" indent="0">
              <a:buNone/>
              <a:defRPr/>
            </a:lvl3pPr>
            <a:lvl5pPr>
              <a:defRPr/>
            </a:lvl5pPr>
          </a:lstStyle>
          <a:p>
            <a:r>
              <a:rPr lang="nl-NL" noProof="0" dirty="0"/>
              <a:t>Invulveld gelegenheid</a:t>
            </a:r>
          </a:p>
        </p:txBody>
      </p:sp>
      <p:sp>
        <p:nvSpPr>
          <p:cNvPr id="10" name="Tijdelijke aanduiding voor tekst 9">
            <a:extLst>
              <a:ext uri="{FF2B5EF4-FFF2-40B4-BE49-F238E27FC236}">
                <a16:creationId xmlns:a16="http://schemas.microsoft.com/office/drawing/2014/main" id="{32D2FD81-3EE6-27BB-7465-8F1DCF15896D}"/>
              </a:ext>
            </a:extLst>
          </p:cNvPr>
          <p:cNvSpPr>
            <a:spLocks noGrp="1"/>
          </p:cNvSpPr>
          <p:nvPr>
            <p:ph type="body" sz="quarter" idx="18" hasCustomPrompt="1"/>
          </p:nvPr>
        </p:nvSpPr>
        <p:spPr>
          <a:xfrm>
            <a:off x="339317" y="4185715"/>
            <a:ext cx="4793829" cy="330200"/>
          </a:xfrm>
        </p:spPr>
        <p:txBody>
          <a:bodyPr anchor="ctr"/>
          <a:lstStyle>
            <a:lvl1pPr marL="0" indent="0">
              <a:buNone/>
              <a:defRPr sz="1800">
                <a:solidFill>
                  <a:schemeClr val="bg1"/>
                </a:solidFill>
              </a:defRPr>
            </a:lvl1pPr>
            <a:lvl2pPr marL="177800" indent="0">
              <a:buNone/>
              <a:defRPr/>
            </a:lvl2pPr>
            <a:lvl3pPr marL="355600" indent="0">
              <a:buNone/>
              <a:defRPr/>
            </a:lvl3pPr>
            <a:lvl5pPr>
              <a:defRPr/>
            </a:lvl5pPr>
          </a:lstStyle>
          <a:p>
            <a:r>
              <a:rPr lang="nl-NL" noProof="0" dirty="0"/>
              <a:t>Invulveld gelegenheid</a:t>
            </a:r>
          </a:p>
        </p:txBody>
      </p:sp>
    </p:spTree>
    <p:extLst>
      <p:ext uri="{BB962C8B-B14F-4D97-AF65-F5344CB8AC3E}">
        <p14:creationId xmlns:p14="http://schemas.microsoft.com/office/powerpoint/2010/main" val="112217349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GENDA">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1DEDF-37F1-4689-8FA1-5E743C7DD6C0}"/>
              </a:ext>
            </a:extLst>
          </p:cNvPr>
          <p:cNvSpPr>
            <a:spLocks noGrp="1"/>
          </p:cNvSpPr>
          <p:nvPr>
            <p:ph type="ctrTitle" hasCustomPrompt="1"/>
          </p:nvPr>
        </p:nvSpPr>
        <p:spPr>
          <a:xfrm>
            <a:off x="339451" y="300977"/>
            <a:ext cx="11425829" cy="1040461"/>
          </a:xfrm>
        </p:spPr>
        <p:txBody>
          <a:bodyPr anchor="t"/>
          <a:lstStyle>
            <a:lvl1pPr algn="l">
              <a:lnSpc>
                <a:spcPct val="85000"/>
              </a:lnSpc>
              <a:defRPr sz="4800" b="0" baseline="0">
                <a:solidFill>
                  <a:schemeClr val="tx1"/>
                </a:solidFill>
              </a:defRPr>
            </a:lvl1pPr>
          </a:lstStyle>
          <a:p>
            <a:r>
              <a:rPr lang="nl-NL" noProof="0" dirty="0"/>
              <a:t>Inhoud van de presentatie</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71350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Inhoudsopgave</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339446" y="1354689"/>
            <a:ext cx="11425834" cy="4701553"/>
          </a:xfrm>
        </p:spPr>
        <p:txBody>
          <a:bodyPr vert="horz" numCol="1" spcCol="540000"/>
          <a:lstStyle>
            <a:lvl1pPr marL="627063" indent="-627063">
              <a:buClr>
                <a:schemeClr val="tx1"/>
              </a:buClr>
              <a:buFont typeface="+mj-lt"/>
              <a:buAutoNum type="arabicPeriod"/>
              <a:defRPr sz="2800"/>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hoofdstuk</a:t>
            </a:r>
            <a:r>
              <a:rPr lang="en-GB" dirty="0">
                <a:effectLst/>
                <a:latin typeface="Arial" panose="020B0604020202020204" pitchFamily="34" charset="0"/>
              </a:rPr>
              <a:t> 1</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hoofdstuk</a:t>
            </a:r>
            <a:r>
              <a:rPr lang="en-GB" dirty="0">
                <a:effectLst/>
                <a:latin typeface="Arial" panose="020B0604020202020204" pitchFamily="34" charset="0"/>
              </a:rPr>
              <a:t> 2</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hoofdstuk</a:t>
            </a:r>
            <a:r>
              <a:rPr lang="en-GB" dirty="0">
                <a:effectLst/>
                <a:latin typeface="Arial" panose="020B0604020202020204" pitchFamily="34" charset="0"/>
              </a:rPr>
              <a:t> 3</a:t>
            </a:r>
            <a:br>
              <a:rPr lang="en-GB" dirty="0">
                <a:effectLst/>
                <a:latin typeface="Arial" panose="020B0604020202020204" pitchFamily="34" charset="0"/>
              </a:rPr>
            </a:b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vraagstelling</a:t>
            </a:r>
            <a:endParaRPr lang="en-GB" dirty="0">
              <a:effectLst/>
              <a:latin typeface="Arial" panose="020B0604020202020204" pitchFamily="34" charset="0"/>
            </a:endParaRP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hoofdstuk</a:t>
            </a:r>
            <a:r>
              <a:rPr lang="en-GB" dirty="0">
                <a:effectLst/>
                <a:latin typeface="Arial" panose="020B0604020202020204" pitchFamily="34" charset="0"/>
              </a:rPr>
              <a:t> 5</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naam van </a:t>
            </a:r>
            <a:r>
              <a:rPr lang="en-GB" dirty="0" err="1">
                <a:effectLst/>
                <a:latin typeface="Arial" panose="020B0604020202020204" pitchFamily="34" charset="0"/>
              </a:rPr>
              <a:t>hoofdstuk</a:t>
            </a:r>
            <a:r>
              <a:rPr lang="en-GB" dirty="0">
                <a:effectLst/>
                <a:latin typeface="Arial" panose="020B0604020202020204" pitchFamily="34" charset="0"/>
              </a:rPr>
              <a:t> 6</a:t>
            </a:r>
          </a:p>
          <a:p>
            <a:r>
              <a:rPr lang="en-GB" dirty="0" err="1">
                <a:effectLst/>
                <a:latin typeface="Arial" panose="020B0604020202020204" pitchFamily="34" charset="0"/>
              </a:rPr>
              <a:t>Zijn</a:t>
            </a:r>
            <a:r>
              <a:rPr lang="en-GB" dirty="0">
                <a:effectLst/>
                <a:latin typeface="Arial" panose="020B0604020202020204" pitchFamily="34" charset="0"/>
              </a:rPr>
              <a:t> er </a:t>
            </a:r>
            <a:r>
              <a:rPr lang="en-GB" dirty="0" err="1">
                <a:effectLst/>
                <a:latin typeface="Arial" panose="020B0604020202020204" pitchFamily="34" charset="0"/>
              </a:rPr>
              <a:t>vragen</a:t>
            </a:r>
            <a:r>
              <a:rPr lang="en-GB" dirty="0">
                <a:effectLst/>
                <a:latin typeface="Arial" panose="020B0604020202020204" pitchFamily="34" charset="0"/>
              </a:rPr>
              <a:t>?</a:t>
            </a:r>
          </a:p>
        </p:txBody>
      </p:sp>
      <p:sp>
        <p:nvSpPr>
          <p:cNvPr id="72" name="Tijdelijke aanduiding voor voettekst 4">
            <a:extLst>
              <a:ext uri="{FF2B5EF4-FFF2-40B4-BE49-F238E27FC236}">
                <a16:creationId xmlns:a16="http://schemas.microsoft.com/office/drawing/2014/main" id="{AA5171BD-0448-4E57-9B12-89A544E8E17E}"/>
              </a:ext>
            </a:extLst>
          </p:cNvPr>
          <p:cNvSpPr>
            <a:spLocks noGrp="1"/>
          </p:cNvSpPr>
          <p:nvPr>
            <p:ph type="ftr" sz="quarter" idx="3"/>
          </p:nvPr>
        </p:nvSpPr>
        <p:spPr>
          <a:xfrm>
            <a:off x="339885" y="6372835"/>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5325938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ELDIA - AFSLUITING | ORANJE">
    <p:bg>
      <p:bgPr>
        <a:solidFill>
          <a:srgbClr val="FCD2CA"/>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11" name="Titel 1">
            <a:extLst>
              <a:ext uri="{FF2B5EF4-FFF2-40B4-BE49-F238E27FC236}">
                <a16:creationId xmlns:a16="http://schemas.microsoft.com/office/drawing/2014/main" id="{1519D14E-DBF1-CF56-A767-D54E94F904CC}"/>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27194928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TITELDIA - AFSLUITING | ORANJE">
    <p:bg>
      <p:bgPr>
        <a:solidFill>
          <a:srgbClr val="CFE8DD"/>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itel 1">
            <a:extLst>
              <a:ext uri="{FF2B5EF4-FFF2-40B4-BE49-F238E27FC236}">
                <a16:creationId xmlns:a16="http://schemas.microsoft.com/office/drawing/2014/main" id="{50B1CCEC-E888-4E94-B700-6D2FD0CC7DC9}"/>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233405016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3_TITELDIA - AFSLUITING | ORANJE">
    <p:bg>
      <p:bgPr>
        <a:solidFill>
          <a:srgbClr val="DBDFFD"/>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itel 1">
            <a:extLst>
              <a:ext uri="{FF2B5EF4-FFF2-40B4-BE49-F238E27FC236}">
                <a16:creationId xmlns:a16="http://schemas.microsoft.com/office/drawing/2014/main" id="{98DD0081-798B-20C8-F6EA-8A0CF02074BB}"/>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247831150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4_TITELDIA - AFSLUITING | ORANJE">
    <p:bg>
      <p:bgPr>
        <a:solidFill>
          <a:srgbClr val="E4F0FB"/>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itel 1">
            <a:extLst>
              <a:ext uri="{FF2B5EF4-FFF2-40B4-BE49-F238E27FC236}">
                <a16:creationId xmlns:a16="http://schemas.microsoft.com/office/drawing/2014/main" id="{29F2B053-7B24-EDBD-5022-EF2CF280A58E}"/>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342884703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5_TITELDIA - AFSLUITING | ORANJE">
    <p:bg>
      <p:bgPr>
        <a:solidFill>
          <a:srgbClr val="FFF4CF"/>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itel 1">
            <a:extLst>
              <a:ext uri="{FF2B5EF4-FFF2-40B4-BE49-F238E27FC236}">
                <a16:creationId xmlns:a16="http://schemas.microsoft.com/office/drawing/2014/main" id="{C0DCA9A6-44D1-F624-7F8A-E147A36AAFB1}"/>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36813786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89FB08C-FDA3-4860-958B-3DD8C6F9E40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F0DECDA-D65F-4D44-BF51-DE88506CA8A5}"/>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389A47C8-9434-429D-ACC9-390955F7705D}"/>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752DEA6B-06B8-4758-9FDE-1B583D28E03D}"/>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9692837A-2AA4-40C9-AE53-DCD0796F24CA}"/>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25988077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6_TITELDIA - AFSLUITING | ORANJE">
    <p:bg>
      <p:bgPr>
        <a:solidFill>
          <a:srgbClr val="E9E2E3"/>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91915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Hoofdstuk 1</a:t>
            </a:r>
          </a:p>
        </p:txBody>
      </p:sp>
      <p:pic>
        <p:nvPicPr>
          <p:cNvPr id="9" name="Picture 8" descr="A black background with black text&#10;&#10;Description automatically generated">
            <a:extLst>
              <a:ext uri="{FF2B5EF4-FFF2-40B4-BE49-F238E27FC236}">
                <a16:creationId xmlns:a16="http://schemas.microsoft.com/office/drawing/2014/main" id="{CB8BAD90-635B-16A2-F5FC-9338C7427D5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itel 1">
            <a:extLst>
              <a:ext uri="{FF2B5EF4-FFF2-40B4-BE49-F238E27FC236}">
                <a16:creationId xmlns:a16="http://schemas.microsoft.com/office/drawing/2014/main" id="{DA4D13EA-174B-C51E-C13A-31C863277D5C}"/>
              </a:ext>
            </a:extLst>
          </p:cNvPr>
          <p:cNvSpPr>
            <a:spLocks noGrp="1"/>
          </p:cNvSpPr>
          <p:nvPr>
            <p:ph type="ctrTitle" hasCustomPrompt="1"/>
          </p:nvPr>
        </p:nvSpPr>
        <p:spPr>
          <a:xfrm>
            <a:off x="339451"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de </a:t>
            </a:r>
            <a:r>
              <a:rPr lang="en-GB" dirty="0" err="1">
                <a:effectLst/>
                <a:latin typeface="Arial" panose="020B0604020202020204" pitchFamily="34" charset="0"/>
              </a:rPr>
              <a:t>titel</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hoofdstuk</a:t>
            </a:r>
            <a:endParaRPr lang="en-GB" dirty="0">
              <a:effectLst/>
              <a:latin typeface="Arial" panose="020B0604020202020204" pitchFamily="34" charset="0"/>
            </a:endParaRPr>
          </a:p>
        </p:txBody>
      </p:sp>
    </p:spTree>
    <p:extLst>
      <p:ext uri="{BB962C8B-B14F-4D97-AF65-F5344CB8AC3E}">
        <p14:creationId xmlns:p14="http://schemas.microsoft.com/office/powerpoint/2010/main" val="1404776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ALLEEN TEKST - WIT">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1DEDF-37F1-4689-8FA1-5E743C7DD6C0}"/>
              </a:ext>
            </a:extLst>
          </p:cNvPr>
          <p:cNvSpPr>
            <a:spLocks noGrp="1"/>
          </p:cNvSpPr>
          <p:nvPr>
            <p:ph type="ctrTitle" hasCustomPrompt="1"/>
          </p:nvPr>
        </p:nvSpPr>
        <p:spPr>
          <a:xfrm>
            <a:off x="342047" y="306175"/>
            <a:ext cx="9634373" cy="5284397"/>
          </a:xfrm>
        </p:spPr>
        <p:txBody>
          <a:bodyPr anchor="t"/>
          <a:lstStyle>
            <a:lvl1pPr algn="l">
              <a:lnSpc>
                <a:spcPct val="85000"/>
              </a:lnSpc>
              <a:defRPr sz="4400" b="0" baseline="0">
                <a:solidFill>
                  <a:schemeClr val="tx1"/>
                </a:solidFill>
              </a:defRPr>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maxi-</a:t>
            </a:r>
            <a:r>
              <a:rPr lang="en-GB" dirty="0" err="1">
                <a:effectLst/>
                <a:latin typeface="Arial" panose="020B0604020202020204" pitchFamily="34" charset="0"/>
              </a:rPr>
              <a:t>maal</a:t>
            </a:r>
            <a:r>
              <a:rPr lang="en-GB" dirty="0">
                <a:effectLst/>
                <a:latin typeface="Arial" panose="020B0604020202020204" pitchFamily="34" charset="0"/>
              </a:rPr>
              <a:t> 6 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6 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6 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a:t>
            </a:r>
            <a:br>
              <a:rPr lang="en-GB" dirty="0">
                <a:effectLst/>
                <a:latin typeface="Arial" panose="020B0604020202020204" pitchFamily="34" charset="0"/>
              </a:rPr>
            </a:br>
            <a:r>
              <a:rPr lang="en-GB" dirty="0">
                <a:effectLst/>
                <a:latin typeface="Arial" panose="020B0604020202020204" pitchFamily="34" charset="0"/>
              </a:rPr>
              <a:t>van </a:t>
            </a:r>
            <a:r>
              <a:rPr lang="en-GB" dirty="0" err="1">
                <a:effectLst/>
                <a:latin typeface="Arial" panose="020B0604020202020204" pitchFamily="34" charset="0"/>
              </a:rPr>
              <a:t>maximaal</a:t>
            </a:r>
            <a:r>
              <a:rPr lang="en-GB" dirty="0">
                <a:effectLst/>
                <a:latin typeface="Arial" panose="020B0604020202020204" pitchFamily="34" charset="0"/>
              </a:rPr>
              <a:t> 6 regels,</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683975"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Alleen tekst - inhoudelijk</a:t>
            </a:r>
          </a:p>
        </p:txBody>
      </p:sp>
      <p:sp>
        <p:nvSpPr>
          <p:cNvPr id="13" name="Tijdelijke aanduiding voor voettekst 4">
            <a:extLst>
              <a:ext uri="{FF2B5EF4-FFF2-40B4-BE49-F238E27FC236}">
                <a16:creationId xmlns:a16="http://schemas.microsoft.com/office/drawing/2014/main" id="{8209C0D5-3E93-1666-4337-84EA3D2AA1EE}"/>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14" name="Picture 13" descr="A black background with black text&#10;&#10;Description automatically generated">
            <a:extLst>
              <a:ext uri="{FF2B5EF4-FFF2-40B4-BE49-F238E27FC236}">
                <a16:creationId xmlns:a16="http://schemas.microsoft.com/office/drawing/2014/main" id="{19317CF1-C2D3-B415-6949-0850BBE8A92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39733513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1_AGENDA">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1DEDF-37F1-4689-8FA1-5E743C7DD6C0}"/>
              </a:ext>
            </a:extLst>
          </p:cNvPr>
          <p:cNvSpPr>
            <a:spLocks noGrp="1"/>
          </p:cNvSpPr>
          <p:nvPr>
            <p:ph type="ctrTitle" hasCustomPrompt="1"/>
          </p:nvPr>
        </p:nvSpPr>
        <p:spPr>
          <a:xfrm>
            <a:off x="346755" y="300977"/>
            <a:ext cx="11425829" cy="1040461"/>
          </a:xfrm>
        </p:spPr>
        <p:txBody>
          <a:bodyPr anchor="t"/>
          <a:lstStyle>
            <a:lvl1pPr algn="l">
              <a:lnSpc>
                <a:spcPct val="85000"/>
              </a:lnSpc>
              <a:defRPr sz="4800" b="0" baseline="0">
                <a:solidFill>
                  <a:schemeClr val="tx1"/>
                </a:solidFill>
              </a:defRPr>
            </a:lvl1pPr>
          </a:lstStyle>
          <a:p>
            <a:r>
              <a:rPr lang="nl-NL" noProof="0" dirty="0"/>
              <a:t>Agenda</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1335302"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Agenda</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479438" y="1510685"/>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72" name="Tijdelijke aanduiding voor voettekst 4">
            <a:extLst>
              <a:ext uri="{FF2B5EF4-FFF2-40B4-BE49-F238E27FC236}">
                <a16:creationId xmlns:a16="http://schemas.microsoft.com/office/drawing/2014/main" id="{AA5171BD-0448-4E57-9B12-89A544E8E17E}"/>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0" name="Tijdelijke aanduiding voor verticale tekst 2">
            <a:extLst>
              <a:ext uri="{FF2B5EF4-FFF2-40B4-BE49-F238E27FC236}">
                <a16:creationId xmlns:a16="http://schemas.microsoft.com/office/drawing/2014/main" id="{8283F99E-56B0-D0B4-17A5-CB201C887F4D}"/>
              </a:ext>
            </a:extLst>
          </p:cNvPr>
          <p:cNvSpPr>
            <a:spLocks noGrp="1"/>
          </p:cNvSpPr>
          <p:nvPr>
            <p:ph type="body" orient="vert" idx="11" hasCustomPrompt="1"/>
          </p:nvPr>
        </p:nvSpPr>
        <p:spPr>
          <a:xfrm>
            <a:off x="479438" y="3300378"/>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22" name="Tijdelijke aanduiding voor verticale tekst 2">
            <a:extLst>
              <a:ext uri="{FF2B5EF4-FFF2-40B4-BE49-F238E27FC236}">
                <a16:creationId xmlns:a16="http://schemas.microsoft.com/office/drawing/2014/main" id="{1F587226-41D1-6F88-1F20-857EF6642CBB}"/>
              </a:ext>
            </a:extLst>
          </p:cNvPr>
          <p:cNvSpPr>
            <a:spLocks noGrp="1"/>
          </p:cNvSpPr>
          <p:nvPr>
            <p:ph type="body" orient="vert" idx="12" hasCustomPrompt="1"/>
          </p:nvPr>
        </p:nvSpPr>
        <p:spPr>
          <a:xfrm>
            <a:off x="479438" y="5078795"/>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24" name="TextBox 23">
            <a:extLst>
              <a:ext uri="{FF2B5EF4-FFF2-40B4-BE49-F238E27FC236}">
                <a16:creationId xmlns:a16="http://schemas.microsoft.com/office/drawing/2014/main" id="{CA4DCCBB-8864-3220-7948-8156D4A17AC9}"/>
              </a:ext>
            </a:extLst>
          </p:cNvPr>
          <p:cNvSpPr txBox="1"/>
          <p:nvPr userDrawn="1"/>
        </p:nvSpPr>
        <p:spPr>
          <a:xfrm>
            <a:off x="7166113" y="4353339"/>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25" name="TextBox 24">
            <a:extLst>
              <a:ext uri="{FF2B5EF4-FFF2-40B4-BE49-F238E27FC236}">
                <a16:creationId xmlns:a16="http://schemas.microsoft.com/office/drawing/2014/main" id="{AF4D1D52-BDD2-F8FE-AF60-4E839AE306B3}"/>
              </a:ext>
            </a:extLst>
          </p:cNvPr>
          <p:cNvSpPr txBox="1"/>
          <p:nvPr userDrawn="1"/>
        </p:nvSpPr>
        <p:spPr>
          <a:xfrm>
            <a:off x="7086600" y="2663687"/>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40" name="Text Placeholder 39">
            <a:extLst>
              <a:ext uri="{FF2B5EF4-FFF2-40B4-BE49-F238E27FC236}">
                <a16:creationId xmlns:a16="http://schemas.microsoft.com/office/drawing/2014/main" id="{BA907088-3625-1361-7BA7-91ED51E2AB6E}"/>
              </a:ext>
            </a:extLst>
          </p:cNvPr>
          <p:cNvSpPr>
            <a:spLocks noGrp="1"/>
          </p:cNvSpPr>
          <p:nvPr>
            <p:ph type="body" sz="quarter" idx="16" hasCustomPrompt="1"/>
          </p:nvPr>
        </p:nvSpPr>
        <p:spPr>
          <a:xfrm>
            <a:off x="479425" y="2992184"/>
            <a:ext cx="5426075" cy="293820"/>
          </a:xfrm>
        </p:spPr>
        <p:txBody>
          <a:bodyPr/>
          <a:lstStyle>
            <a:lvl1pPr marL="0" indent="0">
              <a:buNone/>
              <a:defRPr b="1"/>
            </a:lvl1pPr>
          </a:lstStyle>
          <a:p>
            <a:pPr lvl="0"/>
            <a:r>
              <a:rPr lang="en-GB" dirty="0"/>
              <a:t>D</a:t>
            </a:r>
            <a:r>
              <a:rPr lang="en-NL" dirty="0"/>
              <a:t>ag maand 2023</a:t>
            </a:r>
          </a:p>
        </p:txBody>
      </p:sp>
      <p:sp>
        <p:nvSpPr>
          <p:cNvPr id="41" name="Text Placeholder 39">
            <a:extLst>
              <a:ext uri="{FF2B5EF4-FFF2-40B4-BE49-F238E27FC236}">
                <a16:creationId xmlns:a16="http://schemas.microsoft.com/office/drawing/2014/main" id="{FCE29A22-B8C7-60E7-00A3-D14F58E385C8}"/>
              </a:ext>
            </a:extLst>
          </p:cNvPr>
          <p:cNvSpPr>
            <a:spLocks noGrp="1"/>
          </p:cNvSpPr>
          <p:nvPr>
            <p:ph type="body" sz="quarter" idx="17" hasCustomPrompt="1"/>
          </p:nvPr>
        </p:nvSpPr>
        <p:spPr>
          <a:xfrm>
            <a:off x="479425" y="4774320"/>
            <a:ext cx="5426075" cy="293820"/>
          </a:xfrm>
        </p:spPr>
        <p:txBody>
          <a:bodyPr/>
          <a:lstStyle>
            <a:lvl1pPr marL="0" indent="0">
              <a:buNone/>
              <a:defRPr b="1"/>
            </a:lvl1pPr>
          </a:lstStyle>
          <a:p>
            <a:pPr lvl="0"/>
            <a:r>
              <a:rPr lang="en-GB" dirty="0"/>
              <a:t>D</a:t>
            </a:r>
            <a:r>
              <a:rPr lang="en-NL" dirty="0"/>
              <a:t>ag maand 2023</a:t>
            </a:r>
          </a:p>
        </p:txBody>
      </p:sp>
      <p:sp>
        <p:nvSpPr>
          <p:cNvPr id="42" name="Text Placeholder 39">
            <a:extLst>
              <a:ext uri="{FF2B5EF4-FFF2-40B4-BE49-F238E27FC236}">
                <a16:creationId xmlns:a16="http://schemas.microsoft.com/office/drawing/2014/main" id="{D6B88C0D-059E-A095-140D-1130BA87F27E}"/>
              </a:ext>
            </a:extLst>
          </p:cNvPr>
          <p:cNvSpPr>
            <a:spLocks noGrp="1"/>
          </p:cNvSpPr>
          <p:nvPr>
            <p:ph type="body" sz="quarter" idx="18" hasCustomPrompt="1"/>
          </p:nvPr>
        </p:nvSpPr>
        <p:spPr>
          <a:xfrm>
            <a:off x="479425" y="1201751"/>
            <a:ext cx="5426075" cy="293820"/>
          </a:xfrm>
        </p:spPr>
        <p:txBody>
          <a:bodyPr/>
          <a:lstStyle>
            <a:lvl1pPr marL="0" indent="0">
              <a:buNone/>
              <a:defRPr b="1"/>
            </a:lvl1pPr>
          </a:lstStyle>
          <a:p>
            <a:pPr lvl="0"/>
            <a:r>
              <a:rPr lang="en-GB" dirty="0"/>
              <a:t>D</a:t>
            </a:r>
            <a:r>
              <a:rPr lang="en-NL" dirty="0"/>
              <a:t>ag maand 2023</a:t>
            </a:r>
          </a:p>
        </p:txBody>
      </p:sp>
      <p:sp>
        <p:nvSpPr>
          <p:cNvPr id="43" name="TextBox 42">
            <a:extLst>
              <a:ext uri="{FF2B5EF4-FFF2-40B4-BE49-F238E27FC236}">
                <a16:creationId xmlns:a16="http://schemas.microsoft.com/office/drawing/2014/main" id="{80190515-9438-8DA9-9574-737512E73538}"/>
              </a:ext>
            </a:extLst>
          </p:cNvPr>
          <p:cNvSpPr txBox="1"/>
          <p:nvPr userDrawn="1"/>
        </p:nvSpPr>
        <p:spPr>
          <a:xfrm>
            <a:off x="7776179" y="1670102"/>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44" name="Tijdelijke aanduiding voor verticale tekst 2">
            <a:extLst>
              <a:ext uri="{FF2B5EF4-FFF2-40B4-BE49-F238E27FC236}">
                <a16:creationId xmlns:a16="http://schemas.microsoft.com/office/drawing/2014/main" id="{DBE9C814-F101-7625-B33D-0D8BC35A8F9B}"/>
              </a:ext>
            </a:extLst>
          </p:cNvPr>
          <p:cNvSpPr>
            <a:spLocks noGrp="1"/>
          </p:cNvSpPr>
          <p:nvPr>
            <p:ph type="body" orient="vert" idx="19" hasCustomPrompt="1"/>
          </p:nvPr>
        </p:nvSpPr>
        <p:spPr>
          <a:xfrm>
            <a:off x="6290790" y="1510685"/>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45" name="Tijdelijke aanduiding voor verticale tekst 2">
            <a:extLst>
              <a:ext uri="{FF2B5EF4-FFF2-40B4-BE49-F238E27FC236}">
                <a16:creationId xmlns:a16="http://schemas.microsoft.com/office/drawing/2014/main" id="{45654ABD-B832-3767-7D3D-E8A456AED2FF}"/>
              </a:ext>
            </a:extLst>
          </p:cNvPr>
          <p:cNvSpPr>
            <a:spLocks noGrp="1"/>
          </p:cNvSpPr>
          <p:nvPr>
            <p:ph type="body" orient="vert" idx="20" hasCustomPrompt="1"/>
          </p:nvPr>
        </p:nvSpPr>
        <p:spPr>
          <a:xfrm>
            <a:off x="6290790" y="3300378"/>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46" name="Tijdelijke aanduiding voor verticale tekst 2">
            <a:extLst>
              <a:ext uri="{FF2B5EF4-FFF2-40B4-BE49-F238E27FC236}">
                <a16:creationId xmlns:a16="http://schemas.microsoft.com/office/drawing/2014/main" id="{D473E88A-7DB0-A5F2-F475-4E6AFAA6461E}"/>
              </a:ext>
            </a:extLst>
          </p:cNvPr>
          <p:cNvSpPr>
            <a:spLocks noGrp="1"/>
          </p:cNvSpPr>
          <p:nvPr>
            <p:ph type="body" orient="vert" idx="21" hasCustomPrompt="1"/>
          </p:nvPr>
        </p:nvSpPr>
        <p:spPr>
          <a:xfrm>
            <a:off x="6290790" y="5078795"/>
            <a:ext cx="5426764" cy="822123"/>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a:p>
            <a:r>
              <a:rPr lang="en-GB" dirty="0" err="1">
                <a:effectLst/>
                <a:latin typeface="Arial" panose="020B0604020202020204" pitchFamily="34" charset="0"/>
              </a:rPr>
              <a:t>Vul</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in</a:t>
            </a:r>
          </a:p>
        </p:txBody>
      </p:sp>
      <p:sp>
        <p:nvSpPr>
          <p:cNvPr id="47" name="Text Placeholder 39">
            <a:extLst>
              <a:ext uri="{FF2B5EF4-FFF2-40B4-BE49-F238E27FC236}">
                <a16:creationId xmlns:a16="http://schemas.microsoft.com/office/drawing/2014/main" id="{DE68BD16-7E6F-F413-FE64-E8A8A19DDB0C}"/>
              </a:ext>
            </a:extLst>
          </p:cNvPr>
          <p:cNvSpPr>
            <a:spLocks noGrp="1"/>
          </p:cNvSpPr>
          <p:nvPr>
            <p:ph type="body" sz="quarter" idx="22" hasCustomPrompt="1"/>
          </p:nvPr>
        </p:nvSpPr>
        <p:spPr>
          <a:xfrm>
            <a:off x="6290777" y="2992184"/>
            <a:ext cx="5426075" cy="293820"/>
          </a:xfrm>
        </p:spPr>
        <p:txBody>
          <a:bodyPr/>
          <a:lstStyle>
            <a:lvl1pPr marL="0" indent="0">
              <a:buNone/>
              <a:defRPr b="1"/>
            </a:lvl1pPr>
          </a:lstStyle>
          <a:p>
            <a:pPr lvl="0"/>
            <a:r>
              <a:rPr lang="en-GB" dirty="0"/>
              <a:t>D</a:t>
            </a:r>
            <a:r>
              <a:rPr lang="en-NL" dirty="0"/>
              <a:t>ag maand 2023</a:t>
            </a:r>
          </a:p>
        </p:txBody>
      </p:sp>
      <p:sp>
        <p:nvSpPr>
          <p:cNvPr id="48" name="Text Placeholder 39">
            <a:extLst>
              <a:ext uri="{FF2B5EF4-FFF2-40B4-BE49-F238E27FC236}">
                <a16:creationId xmlns:a16="http://schemas.microsoft.com/office/drawing/2014/main" id="{2F671752-ABAA-7C64-4294-961D1BE432F8}"/>
              </a:ext>
            </a:extLst>
          </p:cNvPr>
          <p:cNvSpPr>
            <a:spLocks noGrp="1"/>
          </p:cNvSpPr>
          <p:nvPr>
            <p:ph type="body" sz="quarter" idx="23" hasCustomPrompt="1"/>
          </p:nvPr>
        </p:nvSpPr>
        <p:spPr>
          <a:xfrm>
            <a:off x="6290777" y="4774320"/>
            <a:ext cx="5426075" cy="293820"/>
          </a:xfrm>
        </p:spPr>
        <p:txBody>
          <a:bodyPr/>
          <a:lstStyle>
            <a:lvl1pPr marL="0" indent="0">
              <a:buNone/>
              <a:defRPr b="1"/>
            </a:lvl1pPr>
          </a:lstStyle>
          <a:p>
            <a:pPr lvl="0"/>
            <a:r>
              <a:rPr lang="en-GB" dirty="0"/>
              <a:t>D</a:t>
            </a:r>
            <a:r>
              <a:rPr lang="en-NL" dirty="0"/>
              <a:t>ag maand 2023</a:t>
            </a:r>
          </a:p>
        </p:txBody>
      </p:sp>
      <p:sp>
        <p:nvSpPr>
          <p:cNvPr id="49" name="Text Placeholder 39">
            <a:extLst>
              <a:ext uri="{FF2B5EF4-FFF2-40B4-BE49-F238E27FC236}">
                <a16:creationId xmlns:a16="http://schemas.microsoft.com/office/drawing/2014/main" id="{74D32CE4-9D09-5B32-0931-1999EB083C16}"/>
              </a:ext>
            </a:extLst>
          </p:cNvPr>
          <p:cNvSpPr>
            <a:spLocks noGrp="1"/>
          </p:cNvSpPr>
          <p:nvPr>
            <p:ph type="body" sz="quarter" idx="24" hasCustomPrompt="1"/>
          </p:nvPr>
        </p:nvSpPr>
        <p:spPr>
          <a:xfrm>
            <a:off x="6290777" y="1201751"/>
            <a:ext cx="5426075" cy="293820"/>
          </a:xfrm>
        </p:spPr>
        <p:txBody>
          <a:bodyPr/>
          <a:lstStyle>
            <a:lvl1pPr marL="0" indent="0">
              <a:buNone/>
              <a:defRPr b="1"/>
            </a:lvl1pPr>
          </a:lstStyle>
          <a:p>
            <a:pPr lvl="0"/>
            <a:r>
              <a:rPr lang="en-GB" dirty="0"/>
              <a:t>D</a:t>
            </a:r>
            <a:r>
              <a:rPr lang="en-NL" dirty="0"/>
              <a:t>ag maand 2023</a:t>
            </a:r>
          </a:p>
        </p:txBody>
      </p:sp>
    </p:spTree>
    <p:extLst>
      <p:ext uri="{BB962C8B-B14F-4D97-AF65-F5344CB8AC3E}">
        <p14:creationId xmlns:p14="http://schemas.microsoft.com/office/powerpoint/2010/main" val="8103554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roject-groep">
    <p:bg>
      <p:bgPr>
        <a:solidFill>
          <a:schemeClr val="accent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650406"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Project-groep</a:t>
            </a:r>
            <a:endParaRPr lang="nl-NL" sz="2400" b="1" cap="all" baseline="0" noProof="0" dirty="0">
              <a:solidFill>
                <a:schemeClr val="accent1"/>
              </a:solidFill>
              <a:latin typeface="+mj-lt"/>
            </a:endParaRPr>
          </a:p>
        </p:txBody>
      </p:sp>
      <p:cxnSp>
        <p:nvCxnSpPr>
          <p:cNvPr id="76" name="Rechte verbindingslijn 75">
            <a:extLst>
              <a:ext uri="{FF2B5EF4-FFF2-40B4-BE49-F238E27FC236}">
                <a16:creationId xmlns:a16="http://schemas.microsoft.com/office/drawing/2014/main" id="{666821EC-97C7-4B08-8ADA-CF84912D6D97}"/>
              </a:ext>
            </a:extLst>
          </p:cNvPr>
          <p:cNvCxnSpPr>
            <a:cxnSpLocks/>
          </p:cNvCxnSpPr>
          <p:nvPr userDrawn="1"/>
        </p:nvCxnSpPr>
        <p:spPr>
          <a:xfrm>
            <a:off x="6096000" y="353291"/>
            <a:ext cx="0" cy="5730009"/>
          </a:xfrm>
          <a:prstGeom prst="line">
            <a:avLst/>
          </a:prstGeom>
        </p:spPr>
        <p:style>
          <a:lnRef idx="2">
            <a:schemeClr val="dk1"/>
          </a:lnRef>
          <a:fillRef idx="0">
            <a:schemeClr val="dk1"/>
          </a:fillRef>
          <a:effectRef idx="1">
            <a:schemeClr val="dk1"/>
          </a:effectRef>
          <a:fontRef idx="minor">
            <a:schemeClr val="tx1"/>
          </a:fontRef>
        </p:style>
      </p:cxn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6472723" y="338366"/>
            <a:ext cx="5233257" cy="5997203"/>
          </a:xfrm>
        </p:spPr>
        <p:txBody>
          <a:bodyPr vert="horz" numCol="1" spcCol="540000"/>
          <a:lstStyle>
            <a:lvl1pPr marL="0" indent="0">
              <a:lnSpc>
                <a:spcPts val="3000"/>
              </a:lnSpc>
              <a:spcAft>
                <a:spcPts val="500"/>
              </a:spcAft>
              <a:buClr>
                <a:schemeClr val="tx1"/>
              </a:buClr>
              <a:buFont typeface="+mj-lt"/>
              <a:buNone/>
              <a:defRPr sz="3600"/>
            </a:lvl1pPr>
            <a:lvl5pPr>
              <a:lnSpc>
                <a:spcPct val="80000"/>
              </a:lnSpc>
              <a:defRPr b="0" i="1"/>
            </a:lvl5pPr>
          </a:lstStyle>
          <a:p>
            <a:pPr lvl="0"/>
            <a:r>
              <a:rPr lang="nl-NL" dirty="0"/>
              <a:t>Naam Achternaam</a:t>
            </a:r>
            <a:br>
              <a:rPr lang="nl-NL" dirty="0"/>
            </a:br>
            <a:r>
              <a:rPr lang="nl-NL" sz="2000" i="1" dirty="0"/>
              <a:t>Functie</a:t>
            </a:r>
            <a:r>
              <a:rPr lang="nl-NL" dirty="0"/>
              <a:t> </a:t>
            </a:r>
          </a:p>
          <a:p>
            <a:pPr lvl="0"/>
            <a:r>
              <a:rPr lang="nl-NL" dirty="0"/>
              <a:t>Naam Achternaam</a:t>
            </a:r>
            <a:br>
              <a:rPr lang="nl-NL" dirty="0"/>
            </a:br>
            <a:r>
              <a:rPr lang="nl-NL" sz="2000" i="1" dirty="0"/>
              <a:t>Functie</a:t>
            </a:r>
            <a:r>
              <a:rPr lang="nl-NL" dirty="0"/>
              <a:t> </a:t>
            </a:r>
          </a:p>
          <a:p>
            <a:pPr lvl="0"/>
            <a:r>
              <a:rPr lang="nl-NL" dirty="0"/>
              <a:t>Naam Achternaam</a:t>
            </a:r>
            <a:br>
              <a:rPr lang="nl-NL" dirty="0"/>
            </a:br>
            <a:r>
              <a:rPr lang="nl-NL" sz="2000" i="1" dirty="0"/>
              <a:t>Functie </a:t>
            </a:r>
          </a:p>
          <a:p>
            <a:r>
              <a:rPr lang="nl-NL" dirty="0"/>
              <a:t>Naam Achternaam</a:t>
            </a:r>
            <a:br>
              <a:rPr lang="nl-NL" dirty="0"/>
            </a:br>
            <a:r>
              <a:rPr lang="nl-NL" sz="2000" i="1" dirty="0"/>
              <a:t>Functie</a:t>
            </a:r>
          </a:p>
          <a:p>
            <a:br>
              <a:rPr lang="nl-NL" sz="2000" i="1" dirty="0"/>
            </a:br>
            <a:endParaRPr lang="nl-NL" sz="2000" i="1" dirty="0"/>
          </a:p>
          <a:p>
            <a:endParaRPr lang="nl-NL" sz="2000" i="1" dirty="0"/>
          </a:p>
          <a:p>
            <a:endParaRPr lang="nl-NL" sz="2000" i="1" dirty="0"/>
          </a:p>
        </p:txBody>
      </p:sp>
      <p:sp>
        <p:nvSpPr>
          <p:cNvPr id="13" name="Titel 1">
            <a:extLst>
              <a:ext uri="{FF2B5EF4-FFF2-40B4-BE49-F238E27FC236}">
                <a16:creationId xmlns:a16="http://schemas.microsoft.com/office/drawing/2014/main" id="{66F5EB54-CBE3-4B0B-8CEE-F54EB11920DD}"/>
              </a:ext>
            </a:extLst>
          </p:cNvPr>
          <p:cNvSpPr>
            <a:spLocks noGrp="1"/>
          </p:cNvSpPr>
          <p:nvPr>
            <p:ph type="title" hasCustomPrompt="1"/>
          </p:nvPr>
        </p:nvSpPr>
        <p:spPr>
          <a:xfrm>
            <a:off x="311410" y="242707"/>
            <a:ext cx="5155920" cy="663399"/>
          </a:xfrm>
        </p:spPr>
        <p:txBody>
          <a:bodyPr/>
          <a:lstStyle>
            <a:lvl1pPr>
              <a:defRPr b="0"/>
            </a:lvl1pPr>
          </a:lstStyle>
          <a:p>
            <a:r>
              <a:rPr lang="nl-NL" noProof="0" dirty="0"/>
              <a:t>Projectgroep</a:t>
            </a:r>
            <a:endParaRPr lang="nl-NL" dirty="0"/>
          </a:p>
        </p:txBody>
      </p:sp>
      <p:sp>
        <p:nvSpPr>
          <p:cNvPr id="14" name="Tijdelijke aanduiding voor verticale tekst 2">
            <a:extLst>
              <a:ext uri="{FF2B5EF4-FFF2-40B4-BE49-F238E27FC236}">
                <a16:creationId xmlns:a16="http://schemas.microsoft.com/office/drawing/2014/main" id="{2A7C4138-8DD1-4772-82D0-8459648F8030}"/>
              </a:ext>
            </a:extLst>
          </p:cNvPr>
          <p:cNvSpPr>
            <a:spLocks noGrp="1"/>
          </p:cNvSpPr>
          <p:nvPr>
            <p:ph type="body" orient="vert" idx="15" hasCustomPrompt="1"/>
          </p:nvPr>
        </p:nvSpPr>
        <p:spPr>
          <a:xfrm>
            <a:off x="335249" y="1027271"/>
            <a:ext cx="5155921" cy="4653870"/>
          </a:xfrm>
        </p:spPr>
        <p:txBody>
          <a:bodyPr vert="horz" numCol="1" spcCol="540000"/>
          <a:lstStyle>
            <a:lvl1pPr marL="0" indent="0">
              <a:lnSpc>
                <a:spcPct val="100000"/>
              </a:lnSpc>
              <a:buNone/>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dirty="0" err="1"/>
              <a:t>Consectetur</a:t>
            </a:r>
            <a:r>
              <a:rPr lang="nl-NL" dirty="0"/>
              <a:t> </a:t>
            </a:r>
            <a:r>
              <a:rPr lang="nl-NL" dirty="0" err="1"/>
              <a:t>adipiscing</a:t>
            </a:r>
            <a:r>
              <a:rPr lang="nl-NL" dirty="0"/>
              <a:t> </a:t>
            </a:r>
            <a:r>
              <a:rPr lang="nl-NL" dirty="0" err="1"/>
              <a:t>elit</a:t>
            </a:r>
            <a:r>
              <a:rPr lang="nl-NL" dirty="0"/>
              <a:t>, </a:t>
            </a:r>
            <a:r>
              <a:rPr lang="nl-NL" dirty="0" err="1"/>
              <a:t>sed</a:t>
            </a:r>
            <a:r>
              <a:rPr lang="nl-NL" dirty="0"/>
              <a:t> do </a:t>
            </a:r>
            <a:r>
              <a:rPr lang="nl-NL" dirty="0" err="1"/>
              <a:t>eiusmod</a:t>
            </a:r>
            <a:r>
              <a:rPr lang="nl-NL" dirty="0"/>
              <a:t> </a:t>
            </a:r>
            <a:r>
              <a:rPr lang="nl-NL" dirty="0" err="1"/>
              <a:t>tempor</a:t>
            </a:r>
            <a:r>
              <a:rPr lang="nl-NL" dirty="0"/>
              <a:t> </a:t>
            </a:r>
            <a:r>
              <a:rPr lang="nl-NL" dirty="0" err="1"/>
              <a:t>incididunt</a:t>
            </a:r>
            <a:r>
              <a:rPr lang="nl-NL" dirty="0"/>
              <a:t> ut </a:t>
            </a:r>
            <a:r>
              <a:rPr lang="nl-NL" dirty="0" err="1"/>
              <a:t>labore</a:t>
            </a:r>
            <a:r>
              <a:rPr lang="nl-NL" dirty="0"/>
              <a:t> et </a:t>
            </a:r>
            <a:r>
              <a:rPr lang="nl-NL" dirty="0" err="1"/>
              <a:t>dolore</a:t>
            </a:r>
            <a:r>
              <a:rPr lang="nl-NL" dirty="0"/>
              <a:t> magna. Ut </a:t>
            </a:r>
            <a:r>
              <a:rPr lang="nl-NL" dirty="0" err="1"/>
              <a:t>etiam</a:t>
            </a:r>
            <a:r>
              <a:rPr lang="nl-NL" dirty="0"/>
              <a:t> </a:t>
            </a:r>
            <a:r>
              <a:rPr lang="nl-NL" dirty="0" err="1"/>
              <a:t>sit</a:t>
            </a:r>
            <a:r>
              <a:rPr lang="nl-NL" dirty="0"/>
              <a:t> </a:t>
            </a:r>
            <a:r>
              <a:rPr lang="nl-NL" dirty="0" err="1"/>
              <a:t>amet</a:t>
            </a:r>
            <a:r>
              <a:rPr lang="nl-NL" dirty="0"/>
              <a:t> </a:t>
            </a:r>
            <a:r>
              <a:rPr lang="nl-NL" dirty="0" err="1"/>
              <a:t>nisl</a:t>
            </a:r>
            <a:r>
              <a:rPr lang="nl-NL" dirty="0"/>
              <a:t> </a:t>
            </a:r>
            <a:r>
              <a:rPr lang="nl-NL" dirty="0" err="1"/>
              <a:t>purus</a:t>
            </a:r>
            <a:r>
              <a:rPr lang="nl-NL" dirty="0"/>
              <a:t> in </a:t>
            </a:r>
            <a:r>
              <a:rPr lang="nl-NL" dirty="0" err="1"/>
              <a:t>mollis</a:t>
            </a:r>
            <a:r>
              <a:rPr lang="nl-NL" dirty="0"/>
              <a:t>. </a:t>
            </a:r>
            <a:r>
              <a:rPr lang="nl-NL" dirty="0" err="1"/>
              <a:t>Nec</a:t>
            </a:r>
            <a:r>
              <a:rPr lang="nl-NL" dirty="0"/>
              <a:t> </a:t>
            </a:r>
            <a:r>
              <a:rPr lang="nl-NL" dirty="0" err="1"/>
              <a:t>feugiat</a:t>
            </a:r>
            <a:r>
              <a:rPr lang="nl-NL" dirty="0"/>
              <a:t> in </a:t>
            </a:r>
            <a:r>
              <a:rPr lang="nl-NL" dirty="0" err="1"/>
              <a:t>fermentum</a:t>
            </a:r>
            <a:r>
              <a:rPr lang="nl-NL" dirty="0"/>
              <a:t> </a:t>
            </a:r>
            <a:r>
              <a:rPr lang="nl-NL" dirty="0" err="1"/>
              <a:t>posuere</a:t>
            </a:r>
            <a:r>
              <a:rPr lang="nl-NL" dirty="0"/>
              <a:t> </a:t>
            </a:r>
            <a:r>
              <a:rPr lang="nl-NL" dirty="0" err="1"/>
              <a:t>urna</a:t>
            </a:r>
            <a:r>
              <a:rPr lang="nl-NL" dirty="0"/>
              <a:t>.</a:t>
            </a:r>
          </a:p>
        </p:txBody>
      </p:sp>
      <p:sp>
        <p:nvSpPr>
          <p:cNvPr id="15" name="Tijdelijke aanduiding voor datum 3">
            <a:extLst>
              <a:ext uri="{FF2B5EF4-FFF2-40B4-BE49-F238E27FC236}">
                <a16:creationId xmlns:a16="http://schemas.microsoft.com/office/drawing/2014/main" id="{30E5F2AE-7303-4270-9CB4-11B085C72242}"/>
              </a:ext>
            </a:extLst>
          </p:cNvPr>
          <p:cNvSpPr>
            <a:spLocks noGrp="1"/>
          </p:cNvSpPr>
          <p:nvPr>
            <p:ph type="dt" sz="half" idx="10"/>
          </p:nvPr>
        </p:nvSpPr>
        <p:spPr>
          <a:xfrm>
            <a:off x="335249" y="2727866"/>
            <a:ext cx="3678041" cy="330072"/>
          </a:xfrm>
          <a:noFill/>
        </p:spPr>
        <p:txBody>
          <a:bodyPr wrap="square" lIns="0" tIns="0" rIns="0" bIns="0" anchor="ctr">
            <a:noAutofit/>
          </a:bodyPr>
          <a:lstStyle>
            <a:lvl1pPr algn="l">
              <a:defRPr sz="1800" b="0">
                <a:solidFill>
                  <a:schemeClr val="tx1"/>
                </a:solidFill>
              </a:defRPr>
            </a:lvl1pPr>
          </a:lstStyle>
          <a:p>
            <a:fld id="{2170AB92-0567-4164-B6A3-406D33E973BA}" type="datetime4">
              <a:rPr lang="nl-NL" smtClean="0"/>
              <a:t>21 mei 2025</a:t>
            </a:fld>
            <a:endParaRPr lang="nl-NL" dirty="0"/>
          </a:p>
        </p:txBody>
      </p:sp>
      <p:sp>
        <p:nvSpPr>
          <p:cNvPr id="4" name="Tijdelijke aanduiding voor voettekst 4">
            <a:extLst>
              <a:ext uri="{FF2B5EF4-FFF2-40B4-BE49-F238E27FC236}">
                <a16:creationId xmlns:a16="http://schemas.microsoft.com/office/drawing/2014/main" id="{4DA05397-2DED-F20B-FC45-C6E1826C376D}"/>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5" name="Picture 4" descr="A black background with black text&#10;&#10;Description automatically generated">
            <a:extLst>
              <a:ext uri="{FF2B5EF4-FFF2-40B4-BE49-F238E27FC236}">
                <a16:creationId xmlns:a16="http://schemas.microsoft.com/office/drawing/2014/main" id="{927871EA-E05C-C5E4-3C5E-BD64FEDF50B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4134247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5_AGENDA">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20413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Opsomming 2</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479424" y="2156790"/>
            <a:ext cx="5426075" cy="3744127"/>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4" name="TextBox 3">
            <a:extLst>
              <a:ext uri="{FF2B5EF4-FFF2-40B4-BE49-F238E27FC236}">
                <a16:creationId xmlns:a16="http://schemas.microsoft.com/office/drawing/2014/main" id="{BEECB357-EBBA-91A9-7FD2-91577C84A475}"/>
              </a:ext>
            </a:extLst>
          </p:cNvPr>
          <p:cNvSpPr txBox="1"/>
          <p:nvPr userDrawn="1"/>
        </p:nvSpPr>
        <p:spPr>
          <a:xfrm>
            <a:off x="6977270" y="2107096"/>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6" name="Tijdelijke aanduiding voor datum 3">
            <a:extLst>
              <a:ext uri="{FF2B5EF4-FFF2-40B4-BE49-F238E27FC236}">
                <a16:creationId xmlns:a16="http://schemas.microsoft.com/office/drawing/2014/main" id="{E90930C2-F62B-070D-1EA8-B5BCA6B4D1C0}"/>
              </a:ext>
            </a:extLst>
          </p:cNvPr>
          <p:cNvSpPr>
            <a:spLocks noGrp="1"/>
          </p:cNvSpPr>
          <p:nvPr>
            <p:ph type="dt" sz="half" idx="10"/>
          </p:nvPr>
        </p:nvSpPr>
        <p:spPr>
          <a:xfrm>
            <a:off x="354999" y="884583"/>
            <a:ext cx="5426765"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8" name="Titel 1">
            <a:extLst>
              <a:ext uri="{FF2B5EF4-FFF2-40B4-BE49-F238E27FC236}">
                <a16:creationId xmlns:a16="http://schemas.microsoft.com/office/drawing/2014/main" id="{C01D7A16-01BB-6EA4-D47C-A36599DEA5F0}"/>
              </a:ext>
            </a:extLst>
          </p:cNvPr>
          <p:cNvSpPr>
            <a:spLocks noGrp="1"/>
          </p:cNvSpPr>
          <p:nvPr>
            <p:ph type="ctrTitle" hasCustomPrompt="1"/>
          </p:nvPr>
        </p:nvSpPr>
        <p:spPr>
          <a:xfrm>
            <a:off x="346755" y="300977"/>
            <a:ext cx="11425829" cy="1040461"/>
          </a:xfrm>
        </p:spPr>
        <p:txBody>
          <a:bodyPr anchor="t"/>
          <a:lstStyle>
            <a:lvl1pPr algn="l">
              <a:lnSpc>
                <a:spcPct val="85000"/>
              </a:lnSpc>
              <a:defRPr sz="4800" b="0" baseline="0">
                <a:solidFill>
                  <a:schemeClr val="tx1"/>
                </a:solidFill>
              </a:defRPr>
            </a:lvl1pPr>
          </a:lstStyle>
          <a:p>
            <a:r>
              <a:rPr lang="nl-NL" noProof="0" dirty="0"/>
              <a:t>Opsomming</a:t>
            </a:r>
          </a:p>
        </p:txBody>
      </p:sp>
      <p:sp>
        <p:nvSpPr>
          <p:cNvPr id="10" name="Tijdelijke aanduiding voor voettekst 4">
            <a:extLst>
              <a:ext uri="{FF2B5EF4-FFF2-40B4-BE49-F238E27FC236}">
                <a16:creationId xmlns:a16="http://schemas.microsoft.com/office/drawing/2014/main" id="{554D86F5-86D9-8D1C-D4D4-593BAFAB04BA}"/>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2" name="Text Placeholder 39">
            <a:extLst>
              <a:ext uri="{FF2B5EF4-FFF2-40B4-BE49-F238E27FC236}">
                <a16:creationId xmlns:a16="http://schemas.microsoft.com/office/drawing/2014/main" id="{A2DE419F-E7C9-FC98-8B98-614EB41480F7}"/>
              </a:ext>
            </a:extLst>
          </p:cNvPr>
          <p:cNvSpPr>
            <a:spLocks noGrp="1"/>
          </p:cNvSpPr>
          <p:nvPr>
            <p:ph type="body" sz="quarter" idx="18" hasCustomPrompt="1"/>
          </p:nvPr>
        </p:nvSpPr>
        <p:spPr>
          <a:xfrm>
            <a:off x="479425" y="1743564"/>
            <a:ext cx="5426075" cy="293820"/>
          </a:xfrm>
        </p:spPr>
        <p:txBody>
          <a:bodyPr/>
          <a:lstStyle>
            <a:lvl1pPr marL="0" indent="0">
              <a:buNone/>
              <a:defRPr b="1"/>
            </a:lvl1pPr>
          </a:lstStyle>
          <a:p>
            <a:pPr lvl="0"/>
            <a:r>
              <a:rPr lang="nl-NL" dirty="0"/>
              <a:t>Vul hier een tekst in</a:t>
            </a:r>
            <a:endParaRPr lang="en-NL" dirty="0"/>
          </a:p>
        </p:txBody>
      </p:sp>
      <p:sp>
        <p:nvSpPr>
          <p:cNvPr id="3" name="Text Placeholder 39">
            <a:extLst>
              <a:ext uri="{FF2B5EF4-FFF2-40B4-BE49-F238E27FC236}">
                <a16:creationId xmlns:a16="http://schemas.microsoft.com/office/drawing/2014/main" id="{575AE2DF-1BA6-1384-3168-3E0B8FA33C45}"/>
              </a:ext>
            </a:extLst>
          </p:cNvPr>
          <p:cNvSpPr>
            <a:spLocks noGrp="1"/>
          </p:cNvSpPr>
          <p:nvPr>
            <p:ph type="body" sz="quarter" idx="24" hasCustomPrompt="1"/>
          </p:nvPr>
        </p:nvSpPr>
        <p:spPr>
          <a:xfrm>
            <a:off x="6290777" y="1743564"/>
            <a:ext cx="5426075" cy="293820"/>
          </a:xfrm>
        </p:spPr>
        <p:txBody>
          <a:bodyPr/>
          <a:lstStyle>
            <a:lvl1pPr marL="0" indent="0">
              <a:buNone/>
              <a:defRPr b="1"/>
            </a:lvl1pPr>
          </a:lstStyle>
          <a:p>
            <a:pPr lvl="0"/>
            <a:r>
              <a:rPr lang="nl-NL" dirty="0"/>
              <a:t>Vul hier een tekst in</a:t>
            </a:r>
            <a:endParaRPr lang="en-NL" dirty="0"/>
          </a:p>
        </p:txBody>
      </p:sp>
      <p:sp>
        <p:nvSpPr>
          <p:cNvPr id="11" name="Tijdelijke aanduiding voor verticale tekst 2">
            <a:extLst>
              <a:ext uri="{FF2B5EF4-FFF2-40B4-BE49-F238E27FC236}">
                <a16:creationId xmlns:a16="http://schemas.microsoft.com/office/drawing/2014/main" id="{12335E93-8E6B-649A-E400-F88F65350637}"/>
              </a:ext>
            </a:extLst>
          </p:cNvPr>
          <p:cNvSpPr>
            <a:spLocks noGrp="1"/>
          </p:cNvSpPr>
          <p:nvPr>
            <p:ph type="body" orient="vert" idx="25" hasCustomPrompt="1"/>
          </p:nvPr>
        </p:nvSpPr>
        <p:spPr>
          <a:xfrm>
            <a:off x="6293815" y="2156790"/>
            <a:ext cx="5426075" cy="3744127"/>
          </a:xfrm>
        </p:spPr>
        <p:txBody>
          <a:bodyPr vert="horz" numCol="1" spcCol="540000"/>
          <a:lstStyle>
            <a:lvl1pPr marL="627063" indent="-627063">
              <a:buClr>
                <a:schemeClr val="tx1"/>
              </a:buClr>
              <a:buFont typeface="Arial" panose="020B0604020202020204" pitchFamily="34" charset="0"/>
              <a:buChar char="•"/>
              <a:defRPr sz="24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sp>
        <p:nvSpPr>
          <p:cNvPr id="12" name="TextBox 11">
            <a:extLst>
              <a:ext uri="{FF2B5EF4-FFF2-40B4-BE49-F238E27FC236}">
                <a16:creationId xmlns:a16="http://schemas.microsoft.com/office/drawing/2014/main" id="{A8AAE093-0A2B-BDFE-CED2-B707CD8A01E3}"/>
              </a:ext>
            </a:extLst>
          </p:cNvPr>
          <p:cNvSpPr txBox="1"/>
          <p:nvPr userDrawn="1"/>
        </p:nvSpPr>
        <p:spPr>
          <a:xfrm>
            <a:off x="278296" y="3120887"/>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Tree>
    <p:extLst>
      <p:ext uri="{BB962C8B-B14F-4D97-AF65-F5344CB8AC3E}">
        <p14:creationId xmlns:p14="http://schemas.microsoft.com/office/powerpoint/2010/main" val="103773883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2_AGENDA">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20413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Opsomming 1</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347442" y="1682538"/>
            <a:ext cx="5426764" cy="4218380"/>
          </a:xfrm>
        </p:spPr>
        <p:txBody>
          <a:bodyPr vert="horz" numCol="1" spcCol="540000"/>
          <a:lstStyle>
            <a:lvl1pPr marL="627063" indent="-627063">
              <a:buClr>
                <a:schemeClr val="tx1"/>
              </a:buClr>
              <a:buFont typeface="Arial" panose="020B0604020202020204" pitchFamily="34" charset="0"/>
              <a:buChar char="•"/>
              <a:defRPr sz="28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sp>
        <p:nvSpPr>
          <p:cNvPr id="72" name="Tijdelijke aanduiding voor voettekst 4">
            <a:extLst>
              <a:ext uri="{FF2B5EF4-FFF2-40B4-BE49-F238E27FC236}">
                <a16:creationId xmlns:a16="http://schemas.microsoft.com/office/drawing/2014/main" id="{AA5171BD-0448-4E57-9B12-89A544E8E17E}"/>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3" name="Tijdelijke aanduiding voor datum 3">
            <a:extLst>
              <a:ext uri="{FF2B5EF4-FFF2-40B4-BE49-F238E27FC236}">
                <a16:creationId xmlns:a16="http://schemas.microsoft.com/office/drawing/2014/main" id="{F61CBE16-8BD0-F310-76E0-4803CF3E81F5}"/>
              </a:ext>
            </a:extLst>
          </p:cNvPr>
          <p:cNvSpPr>
            <a:spLocks noGrp="1"/>
          </p:cNvSpPr>
          <p:nvPr>
            <p:ph type="dt" sz="half" idx="10"/>
          </p:nvPr>
        </p:nvSpPr>
        <p:spPr>
          <a:xfrm>
            <a:off x="354999" y="884583"/>
            <a:ext cx="5426765"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4" name="TextBox 3">
            <a:extLst>
              <a:ext uri="{FF2B5EF4-FFF2-40B4-BE49-F238E27FC236}">
                <a16:creationId xmlns:a16="http://schemas.microsoft.com/office/drawing/2014/main" id="{BEECB357-EBBA-91A9-7FD2-91577C84A475}"/>
              </a:ext>
            </a:extLst>
          </p:cNvPr>
          <p:cNvSpPr txBox="1"/>
          <p:nvPr userDrawn="1"/>
        </p:nvSpPr>
        <p:spPr>
          <a:xfrm>
            <a:off x="6977270" y="2107096"/>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8" name="Titel 1">
            <a:extLst>
              <a:ext uri="{FF2B5EF4-FFF2-40B4-BE49-F238E27FC236}">
                <a16:creationId xmlns:a16="http://schemas.microsoft.com/office/drawing/2014/main" id="{F0E25641-AD65-3A86-37EE-72B928752AA0}"/>
              </a:ext>
            </a:extLst>
          </p:cNvPr>
          <p:cNvSpPr>
            <a:spLocks noGrp="1"/>
          </p:cNvSpPr>
          <p:nvPr>
            <p:ph type="ctrTitle" hasCustomPrompt="1"/>
          </p:nvPr>
        </p:nvSpPr>
        <p:spPr>
          <a:xfrm>
            <a:off x="346755" y="300977"/>
            <a:ext cx="11425829" cy="1040461"/>
          </a:xfrm>
        </p:spPr>
        <p:txBody>
          <a:bodyPr anchor="t"/>
          <a:lstStyle>
            <a:lvl1pPr algn="l">
              <a:lnSpc>
                <a:spcPct val="85000"/>
              </a:lnSpc>
              <a:defRPr sz="4800" b="0" baseline="0">
                <a:solidFill>
                  <a:schemeClr val="tx1"/>
                </a:solidFill>
              </a:defRPr>
            </a:lvl1pPr>
          </a:lstStyle>
          <a:p>
            <a:r>
              <a:rPr lang="nl-NL" noProof="0" dirty="0"/>
              <a:t>Opsomming</a:t>
            </a:r>
          </a:p>
        </p:txBody>
      </p:sp>
      <p:sp>
        <p:nvSpPr>
          <p:cNvPr id="2" name="Tijdelijke aanduiding voor verticale tekst 2">
            <a:extLst>
              <a:ext uri="{FF2B5EF4-FFF2-40B4-BE49-F238E27FC236}">
                <a16:creationId xmlns:a16="http://schemas.microsoft.com/office/drawing/2014/main" id="{AA490C15-1EE5-3E81-6F8B-DE8D00A20AB3}"/>
              </a:ext>
            </a:extLst>
          </p:cNvPr>
          <p:cNvSpPr>
            <a:spLocks noGrp="1"/>
          </p:cNvSpPr>
          <p:nvPr>
            <p:ph type="body" orient="vert" idx="11" hasCustomPrompt="1"/>
          </p:nvPr>
        </p:nvSpPr>
        <p:spPr>
          <a:xfrm>
            <a:off x="6285811" y="1682538"/>
            <a:ext cx="5426764" cy="4218380"/>
          </a:xfrm>
        </p:spPr>
        <p:txBody>
          <a:bodyPr vert="horz" numCol="1" spcCol="540000"/>
          <a:lstStyle>
            <a:lvl1pPr marL="627063" indent="-627063">
              <a:buClr>
                <a:schemeClr val="tx1"/>
              </a:buClr>
              <a:buFont typeface="Arial" panose="020B0604020202020204" pitchFamily="34" charset="0"/>
              <a:buChar char="•"/>
              <a:defRPr sz="28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spTree>
    <p:extLst>
      <p:ext uri="{BB962C8B-B14F-4D97-AF65-F5344CB8AC3E}">
        <p14:creationId xmlns:p14="http://schemas.microsoft.com/office/powerpoint/2010/main" val="34483692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3_AGENDA">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20413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Opsomming 2</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332075" y="1682538"/>
            <a:ext cx="5426764" cy="4218380"/>
          </a:xfrm>
        </p:spPr>
        <p:txBody>
          <a:bodyPr vert="horz" numCol="1" spcCol="540000"/>
          <a:lstStyle>
            <a:lvl1pPr marL="627063" indent="-627063">
              <a:buClr>
                <a:schemeClr val="tx1"/>
              </a:buClr>
              <a:buFont typeface="Arial" panose="020B0604020202020204" pitchFamily="34" charset="0"/>
              <a:buChar char="•"/>
              <a:defRPr sz="32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4" name="TextBox 3">
            <a:extLst>
              <a:ext uri="{FF2B5EF4-FFF2-40B4-BE49-F238E27FC236}">
                <a16:creationId xmlns:a16="http://schemas.microsoft.com/office/drawing/2014/main" id="{BEECB357-EBBA-91A9-7FD2-91577C84A475}"/>
              </a:ext>
            </a:extLst>
          </p:cNvPr>
          <p:cNvSpPr txBox="1"/>
          <p:nvPr userDrawn="1"/>
        </p:nvSpPr>
        <p:spPr>
          <a:xfrm>
            <a:off x="6977270" y="2107096"/>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5" name="Tijdelijke aanduiding voor verticale tekst 2">
            <a:extLst>
              <a:ext uri="{FF2B5EF4-FFF2-40B4-BE49-F238E27FC236}">
                <a16:creationId xmlns:a16="http://schemas.microsoft.com/office/drawing/2014/main" id="{05882652-AAEF-890E-057E-ED54019E130C}"/>
              </a:ext>
            </a:extLst>
          </p:cNvPr>
          <p:cNvSpPr>
            <a:spLocks noGrp="1"/>
          </p:cNvSpPr>
          <p:nvPr>
            <p:ph type="body" orient="vert" idx="11" hasCustomPrompt="1"/>
          </p:nvPr>
        </p:nvSpPr>
        <p:spPr>
          <a:xfrm>
            <a:off x="6285811" y="1682538"/>
            <a:ext cx="5426764" cy="4218380"/>
          </a:xfrm>
        </p:spPr>
        <p:txBody>
          <a:bodyPr vert="horz" numCol="1" spcCol="540000"/>
          <a:lstStyle>
            <a:lvl1pPr marL="627063" indent="-627063">
              <a:buClr>
                <a:schemeClr val="tx1"/>
              </a:buClr>
              <a:buFont typeface="Arial" panose="020B0604020202020204" pitchFamily="34" charset="0"/>
              <a:buChar char="•"/>
              <a:defRPr sz="32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sp>
        <p:nvSpPr>
          <p:cNvPr id="6" name="Tijdelijke aanduiding voor datum 3">
            <a:extLst>
              <a:ext uri="{FF2B5EF4-FFF2-40B4-BE49-F238E27FC236}">
                <a16:creationId xmlns:a16="http://schemas.microsoft.com/office/drawing/2014/main" id="{E90930C2-F62B-070D-1EA8-B5BCA6B4D1C0}"/>
              </a:ext>
            </a:extLst>
          </p:cNvPr>
          <p:cNvSpPr>
            <a:spLocks noGrp="1"/>
          </p:cNvSpPr>
          <p:nvPr>
            <p:ph type="dt" sz="half" idx="10"/>
          </p:nvPr>
        </p:nvSpPr>
        <p:spPr>
          <a:xfrm>
            <a:off x="354999" y="884583"/>
            <a:ext cx="5426765"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8" name="Titel 1">
            <a:extLst>
              <a:ext uri="{FF2B5EF4-FFF2-40B4-BE49-F238E27FC236}">
                <a16:creationId xmlns:a16="http://schemas.microsoft.com/office/drawing/2014/main" id="{C01D7A16-01BB-6EA4-D47C-A36599DEA5F0}"/>
              </a:ext>
            </a:extLst>
          </p:cNvPr>
          <p:cNvSpPr>
            <a:spLocks noGrp="1"/>
          </p:cNvSpPr>
          <p:nvPr>
            <p:ph type="ctrTitle" hasCustomPrompt="1"/>
          </p:nvPr>
        </p:nvSpPr>
        <p:spPr>
          <a:xfrm>
            <a:off x="346755" y="300977"/>
            <a:ext cx="11425829" cy="1040461"/>
          </a:xfrm>
        </p:spPr>
        <p:txBody>
          <a:bodyPr anchor="t"/>
          <a:lstStyle>
            <a:lvl1pPr algn="l">
              <a:lnSpc>
                <a:spcPct val="85000"/>
              </a:lnSpc>
              <a:defRPr sz="4800" b="0" baseline="0">
                <a:solidFill>
                  <a:schemeClr val="tx1"/>
                </a:solidFill>
              </a:defRPr>
            </a:lvl1pPr>
          </a:lstStyle>
          <a:p>
            <a:r>
              <a:rPr lang="nl-NL" noProof="0" dirty="0"/>
              <a:t>Opsomming</a:t>
            </a:r>
          </a:p>
        </p:txBody>
      </p:sp>
      <p:sp>
        <p:nvSpPr>
          <p:cNvPr id="10" name="Tijdelijke aanduiding voor voettekst 4">
            <a:extLst>
              <a:ext uri="{FF2B5EF4-FFF2-40B4-BE49-F238E27FC236}">
                <a16:creationId xmlns:a16="http://schemas.microsoft.com/office/drawing/2014/main" id="{554D86F5-86D9-8D1C-D4D4-593BAFAB04BA}"/>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Tree>
    <p:extLst>
      <p:ext uri="{BB962C8B-B14F-4D97-AF65-F5344CB8AC3E}">
        <p14:creationId xmlns:p14="http://schemas.microsoft.com/office/powerpoint/2010/main" val="33806276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4_AGENDA">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204130"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Opsomming 3</a:t>
            </a:r>
          </a:p>
        </p:txBody>
      </p:sp>
      <p:sp>
        <p:nvSpPr>
          <p:cNvPr id="78" name="Tijdelijke aanduiding voor verticale tekst 2">
            <a:extLst>
              <a:ext uri="{FF2B5EF4-FFF2-40B4-BE49-F238E27FC236}">
                <a16:creationId xmlns:a16="http://schemas.microsoft.com/office/drawing/2014/main" id="{7D0BBC9F-92F0-406C-8CEE-59E479BCB283}"/>
              </a:ext>
            </a:extLst>
          </p:cNvPr>
          <p:cNvSpPr>
            <a:spLocks noGrp="1"/>
          </p:cNvSpPr>
          <p:nvPr>
            <p:ph type="body" orient="vert" idx="1" hasCustomPrompt="1"/>
          </p:nvPr>
        </p:nvSpPr>
        <p:spPr>
          <a:xfrm>
            <a:off x="332075" y="1682538"/>
            <a:ext cx="5426764" cy="4218380"/>
          </a:xfrm>
        </p:spPr>
        <p:txBody>
          <a:bodyPr vert="horz" numCol="1" spcCol="540000"/>
          <a:lstStyle>
            <a:lvl1pPr marL="627063" indent="-627063">
              <a:buClr>
                <a:schemeClr val="tx1"/>
              </a:buClr>
              <a:buFont typeface="Arial" panose="020B0604020202020204" pitchFamily="34" charset="0"/>
              <a:buChar char="•"/>
              <a:defRPr sz="20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pic>
        <p:nvPicPr>
          <p:cNvPr id="9" name="Picture 8" descr="A black background with black text&#10;&#10;Description automatically generated">
            <a:extLst>
              <a:ext uri="{FF2B5EF4-FFF2-40B4-BE49-F238E27FC236}">
                <a16:creationId xmlns:a16="http://schemas.microsoft.com/office/drawing/2014/main" id="{3888BB35-7AA6-64E6-85C2-D27416050D2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4" name="TextBox 3">
            <a:extLst>
              <a:ext uri="{FF2B5EF4-FFF2-40B4-BE49-F238E27FC236}">
                <a16:creationId xmlns:a16="http://schemas.microsoft.com/office/drawing/2014/main" id="{BEECB357-EBBA-91A9-7FD2-91577C84A475}"/>
              </a:ext>
            </a:extLst>
          </p:cNvPr>
          <p:cNvSpPr txBox="1"/>
          <p:nvPr userDrawn="1"/>
        </p:nvSpPr>
        <p:spPr>
          <a:xfrm>
            <a:off x="6977270" y="2107096"/>
            <a:ext cx="0" cy="0"/>
          </a:xfrm>
          <a:prstGeom prst="rect">
            <a:avLst/>
          </a:prstGeom>
          <a:noFill/>
        </p:spPr>
        <p:txBody>
          <a:bodyPr wrap="none" lIns="0" tIns="0" rIns="0" bIns="0" rtlCol="0">
            <a:noAutofit/>
          </a:bodyPr>
          <a:lstStyle/>
          <a:p>
            <a:pPr algn="l">
              <a:lnSpc>
                <a:spcPct val="90000"/>
              </a:lnSpc>
              <a:spcBef>
                <a:spcPts val="600"/>
              </a:spcBef>
              <a:spcAft>
                <a:spcPts val="600"/>
              </a:spcAft>
            </a:pPr>
            <a:endParaRPr lang="en-NL" sz="1600" dirty="0" err="1"/>
          </a:p>
        </p:txBody>
      </p:sp>
      <p:sp>
        <p:nvSpPr>
          <p:cNvPr id="5" name="Tijdelijke aanduiding voor verticale tekst 2">
            <a:extLst>
              <a:ext uri="{FF2B5EF4-FFF2-40B4-BE49-F238E27FC236}">
                <a16:creationId xmlns:a16="http://schemas.microsoft.com/office/drawing/2014/main" id="{05882652-AAEF-890E-057E-ED54019E130C}"/>
              </a:ext>
            </a:extLst>
          </p:cNvPr>
          <p:cNvSpPr>
            <a:spLocks noGrp="1"/>
          </p:cNvSpPr>
          <p:nvPr>
            <p:ph type="body" orient="vert" idx="11" hasCustomPrompt="1"/>
          </p:nvPr>
        </p:nvSpPr>
        <p:spPr>
          <a:xfrm>
            <a:off x="6285811" y="1682538"/>
            <a:ext cx="5426764" cy="4218380"/>
          </a:xfrm>
        </p:spPr>
        <p:txBody>
          <a:bodyPr vert="horz" numCol="1" spcCol="540000"/>
          <a:lstStyle>
            <a:lvl1pPr marL="627063" indent="-627063">
              <a:buClr>
                <a:schemeClr val="tx1"/>
              </a:buClr>
              <a:buFont typeface="Arial" panose="020B0604020202020204" pitchFamily="34" charset="0"/>
              <a:buChar char="•"/>
              <a:defRPr sz="2000"/>
            </a:lvl1pPr>
          </a:lstStyle>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r>
              <a:rPr lang="en-GB" dirty="0" err="1">
                <a:effectLst/>
                <a:latin typeface="Arial" panose="020B0604020202020204" pitchFamily="34" charset="0"/>
              </a:rPr>
              <a:t>Opsomming</a:t>
            </a:r>
            <a:endParaRPr lang="en-GB" dirty="0">
              <a:effectLst/>
              <a:latin typeface="Arial" panose="020B0604020202020204" pitchFamily="34" charset="0"/>
            </a:endParaRPr>
          </a:p>
          <a:p>
            <a:pPr marL="627063" marR="0" lvl="0" indent="-627063" algn="l" defTabSz="914400" rtl="0" eaLnBrk="1" fontAlgn="auto" latinLnBrk="0" hangingPunct="1">
              <a:lnSpc>
                <a:spcPct val="90000"/>
              </a:lnSpc>
              <a:spcBef>
                <a:spcPts val="600"/>
              </a:spcBef>
              <a:spcAft>
                <a:spcPts val="600"/>
              </a:spcAft>
              <a:buClr>
                <a:schemeClr val="tx1"/>
              </a:buClr>
              <a:buSzTx/>
              <a:buFont typeface="Arial" panose="020B0604020202020204" pitchFamily="34" charset="0"/>
              <a:buChar char="•"/>
              <a:tabLst/>
              <a:defRPr/>
            </a:pPr>
            <a:endParaRPr lang="en-GB" dirty="0">
              <a:effectLst/>
              <a:latin typeface="Arial" panose="020B0604020202020204" pitchFamily="34" charset="0"/>
            </a:endParaRPr>
          </a:p>
        </p:txBody>
      </p:sp>
      <p:sp>
        <p:nvSpPr>
          <p:cNvPr id="6" name="Tijdelijke aanduiding voor datum 3">
            <a:extLst>
              <a:ext uri="{FF2B5EF4-FFF2-40B4-BE49-F238E27FC236}">
                <a16:creationId xmlns:a16="http://schemas.microsoft.com/office/drawing/2014/main" id="{E90930C2-F62B-070D-1EA8-B5BCA6B4D1C0}"/>
              </a:ext>
            </a:extLst>
          </p:cNvPr>
          <p:cNvSpPr>
            <a:spLocks noGrp="1"/>
          </p:cNvSpPr>
          <p:nvPr>
            <p:ph type="dt" sz="half" idx="10"/>
          </p:nvPr>
        </p:nvSpPr>
        <p:spPr>
          <a:xfrm>
            <a:off x="354999" y="884583"/>
            <a:ext cx="5426765"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8" name="Titel 1">
            <a:extLst>
              <a:ext uri="{FF2B5EF4-FFF2-40B4-BE49-F238E27FC236}">
                <a16:creationId xmlns:a16="http://schemas.microsoft.com/office/drawing/2014/main" id="{C01D7A16-01BB-6EA4-D47C-A36599DEA5F0}"/>
              </a:ext>
            </a:extLst>
          </p:cNvPr>
          <p:cNvSpPr>
            <a:spLocks noGrp="1"/>
          </p:cNvSpPr>
          <p:nvPr>
            <p:ph type="ctrTitle" hasCustomPrompt="1"/>
          </p:nvPr>
        </p:nvSpPr>
        <p:spPr>
          <a:xfrm>
            <a:off x="346755" y="300977"/>
            <a:ext cx="11425829" cy="1040461"/>
          </a:xfrm>
        </p:spPr>
        <p:txBody>
          <a:bodyPr anchor="t"/>
          <a:lstStyle>
            <a:lvl1pPr algn="l">
              <a:lnSpc>
                <a:spcPct val="85000"/>
              </a:lnSpc>
              <a:defRPr sz="4800" b="0" baseline="0">
                <a:solidFill>
                  <a:schemeClr val="tx1"/>
                </a:solidFill>
              </a:defRPr>
            </a:lvl1pPr>
          </a:lstStyle>
          <a:p>
            <a:r>
              <a:rPr lang="nl-NL" noProof="0" dirty="0"/>
              <a:t>Opsomming</a:t>
            </a:r>
          </a:p>
        </p:txBody>
      </p:sp>
      <p:sp>
        <p:nvSpPr>
          <p:cNvPr id="10" name="Tijdelijke aanduiding voor voettekst 4">
            <a:extLst>
              <a:ext uri="{FF2B5EF4-FFF2-40B4-BE49-F238E27FC236}">
                <a16:creationId xmlns:a16="http://schemas.microsoft.com/office/drawing/2014/main" id="{554D86F5-86D9-8D1C-D4D4-593BAFAB04BA}"/>
              </a:ext>
            </a:extLst>
          </p:cNvPr>
          <p:cNvSpPr>
            <a:spLocks noGrp="1"/>
          </p:cNvSpPr>
          <p:nvPr>
            <p:ph type="ftr" sz="quarter" idx="3"/>
          </p:nvPr>
        </p:nvSpPr>
        <p:spPr>
          <a:xfrm>
            <a:off x="339885" y="6367619"/>
            <a:ext cx="504000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Tree>
    <p:extLst>
      <p:ext uri="{BB962C8B-B14F-4D97-AF65-F5344CB8AC3E}">
        <p14:creationId xmlns:p14="http://schemas.microsoft.com/office/powerpoint/2010/main" val="252213709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WEE AFBEELDINGEN - Oranje">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741491"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&amp; </a:t>
            </a:r>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rechts</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1" name="Tijdelijke aanduiding voor datum 3">
            <a:extLst>
              <a:ext uri="{FF2B5EF4-FFF2-40B4-BE49-F238E27FC236}">
                <a16:creationId xmlns:a16="http://schemas.microsoft.com/office/drawing/2014/main" id="{0ADA1108-A598-DCBD-21B5-78D32AA89AD9}"/>
              </a:ext>
            </a:extLst>
          </p:cNvPr>
          <p:cNvSpPr>
            <a:spLocks noGrp="1"/>
          </p:cNvSpPr>
          <p:nvPr>
            <p:ph type="dt" sz="half" idx="10"/>
          </p:nvPr>
        </p:nvSpPr>
        <p:spPr>
          <a:xfrm>
            <a:off x="354999" y="884583"/>
            <a:ext cx="5557653"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12" name="Titel 1">
            <a:extLst>
              <a:ext uri="{FF2B5EF4-FFF2-40B4-BE49-F238E27FC236}">
                <a16:creationId xmlns:a16="http://schemas.microsoft.com/office/drawing/2014/main" id="{F7AD1DF0-088B-79EE-AE02-58FFFE33226F}"/>
              </a:ext>
            </a:extLst>
          </p:cNvPr>
          <p:cNvSpPr>
            <a:spLocks noGrp="1"/>
          </p:cNvSpPr>
          <p:nvPr>
            <p:ph type="ctrTitle" hasCustomPrompt="1"/>
          </p:nvPr>
        </p:nvSpPr>
        <p:spPr>
          <a:xfrm>
            <a:off x="346756" y="300977"/>
            <a:ext cx="5579302" cy="1040461"/>
          </a:xfrm>
        </p:spPr>
        <p:txBody>
          <a:bodyPr anchor="t"/>
          <a:lstStyle>
            <a:lvl1pPr algn="l">
              <a:lnSpc>
                <a:spcPct val="85000"/>
              </a:lnSpc>
              <a:defRPr sz="4400" b="0" baseline="0">
                <a:solidFill>
                  <a:schemeClr val="tx1"/>
                </a:solidFill>
              </a:defRPr>
            </a:lvl1pPr>
          </a:lstStyle>
          <a:p>
            <a:r>
              <a:rPr lang="nl-NL" noProof="0" dirty="0"/>
              <a:t>Plaats hier een titel</a:t>
            </a:r>
          </a:p>
        </p:txBody>
      </p:sp>
      <p:sp>
        <p:nvSpPr>
          <p:cNvPr id="17" name="Tijdelijke aanduiding voor voettekst 4">
            <a:extLst>
              <a:ext uri="{FF2B5EF4-FFF2-40B4-BE49-F238E27FC236}">
                <a16:creationId xmlns:a16="http://schemas.microsoft.com/office/drawing/2014/main" id="{BF304DEE-2E48-A1F0-3CF7-016242E7977C}"/>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19" name="Tijdelijke aanduiding voor verticale tekst 2">
            <a:extLst>
              <a:ext uri="{FF2B5EF4-FFF2-40B4-BE49-F238E27FC236}">
                <a16:creationId xmlns:a16="http://schemas.microsoft.com/office/drawing/2014/main" id="{EEF774DE-1B43-A70D-61BE-6EBEFD7B9FD5}"/>
              </a:ext>
            </a:extLst>
          </p:cNvPr>
          <p:cNvSpPr>
            <a:spLocks noGrp="1"/>
          </p:cNvSpPr>
          <p:nvPr>
            <p:ph type="body" orient="vert" idx="1" hasCustomPrompt="1"/>
          </p:nvPr>
        </p:nvSpPr>
        <p:spPr>
          <a:xfrm>
            <a:off x="353291" y="1682538"/>
            <a:ext cx="11359284" cy="4218380"/>
          </a:xfrm>
        </p:spPr>
        <p:txBody>
          <a:bodyPr vert="horz" numCol="1" spcCol="540000"/>
          <a:lstStyle>
            <a:lvl1pPr marL="0" indent="0">
              <a:buClr>
                <a:schemeClr val="tx1"/>
              </a:buClr>
              <a:buFont typeface="Arial" panose="020B0604020202020204" pitchFamily="34" charset="0"/>
              <a:buNone/>
              <a:defRPr sz="2000"/>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12</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12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12</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12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maximal 12</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12 regels.</a:t>
            </a:r>
          </a:p>
        </p:txBody>
      </p:sp>
    </p:spTree>
    <p:extLst>
      <p:ext uri="{BB962C8B-B14F-4D97-AF65-F5344CB8AC3E}">
        <p14:creationId xmlns:p14="http://schemas.microsoft.com/office/powerpoint/2010/main" val="364355458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6_TWEE AFBEELDINGEN - Oranje">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741491"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&amp; </a:t>
            </a:r>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rechts</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6" name="Tijdelijke aanduiding voor afbeelding 16">
            <a:extLst>
              <a:ext uri="{FF2B5EF4-FFF2-40B4-BE49-F238E27FC236}">
                <a16:creationId xmlns:a16="http://schemas.microsoft.com/office/drawing/2014/main" id="{4E798B5D-9C99-4DD0-BA38-1AF47FFC53C6}"/>
              </a:ext>
            </a:extLst>
          </p:cNvPr>
          <p:cNvSpPr>
            <a:spLocks noGrp="1"/>
          </p:cNvSpPr>
          <p:nvPr>
            <p:ph type="pic" sz="quarter" idx="15" hasCustomPrompt="1"/>
          </p:nvPr>
        </p:nvSpPr>
        <p:spPr>
          <a:xfrm>
            <a:off x="6265942" y="0"/>
            <a:ext cx="5926057" cy="6858000"/>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1" name="Tijdelijke aanduiding voor datum 3">
            <a:extLst>
              <a:ext uri="{FF2B5EF4-FFF2-40B4-BE49-F238E27FC236}">
                <a16:creationId xmlns:a16="http://schemas.microsoft.com/office/drawing/2014/main" id="{0ADA1108-A598-DCBD-21B5-78D32AA89AD9}"/>
              </a:ext>
            </a:extLst>
          </p:cNvPr>
          <p:cNvSpPr>
            <a:spLocks noGrp="1"/>
          </p:cNvSpPr>
          <p:nvPr>
            <p:ph type="dt" sz="half" idx="10"/>
          </p:nvPr>
        </p:nvSpPr>
        <p:spPr>
          <a:xfrm>
            <a:off x="354999" y="884583"/>
            <a:ext cx="5557653"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12" name="Titel 1">
            <a:extLst>
              <a:ext uri="{FF2B5EF4-FFF2-40B4-BE49-F238E27FC236}">
                <a16:creationId xmlns:a16="http://schemas.microsoft.com/office/drawing/2014/main" id="{F7AD1DF0-088B-79EE-AE02-58FFFE33226F}"/>
              </a:ext>
            </a:extLst>
          </p:cNvPr>
          <p:cNvSpPr>
            <a:spLocks noGrp="1"/>
          </p:cNvSpPr>
          <p:nvPr>
            <p:ph type="ctrTitle" hasCustomPrompt="1"/>
          </p:nvPr>
        </p:nvSpPr>
        <p:spPr>
          <a:xfrm>
            <a:off x="346756" y="300977"/>
            <a:ext cx="5579302" cy="1040461"/>
          </a:xfrm>
        </p:spPr>
        <p:txBody>
          <a:bodyPr anchor="t"/>
          <a:lstStyle>
            <a:lvl1pPr algn="l">
              <a:lnSpc>
                <a:spcPct val="85000"/>
              </a:lnSpc>
              <a:defRPr sz="4400" b="0" baseline="0">
                <a:solidFill>
                  <a:schemeClr val="tx1"/>
                </a:solidFill>
              </a:defRPr>
            </a:lvl1pPr>
          </a:lstStyle>
          <a:p>
            <a:r>
              <a:rPr lang="nl-NL" noProof="0" dirty="0"/>
              <a:t>Plaats hier een titel</a:t>
            </a:r>
          </a:p>
        </p:txBody>
      </p:sp>
      <p:sp>
        <p:nvSpPr>
          <p:cNvPr id="17" name="Tijdelijke aanduiding voor voettekst 4">
            <a:extLst>
              <a:ext uri="{FF2B5EF4-FFF2-40B4-BE49-F238E27FC236}">
                <a16:creationId xmlns:a16="http://schemas.microsoft.com/office/drawing/2014/main" id="{BF304DEE-2E48-A1F0-3CF7-016242E7977C}"/>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19" name="Tijdelijke aanduiding voor verticale tekst 2">
            <a:extLst>
              <a:ext uri="{FF2B5EF4-FFF2-40B4-BE49-F238E27FC236}">
                <a16:creationId xmlns:a16="http://schemas.microsoft.com/office/drawing/2014/main" id="{EEF774DE-1B43-A70D-61BE-6EBEFD7B9FD5}"/>
              </a:ext>
            </a:extLst>
          </p:cNvPr>
          <p:cNvSpPr>
            <a:spLocks noGrp="1"/>
          </p:cNvSpPr>
          <p:nvPr>
            <p:ph type="body" orient="vert" idx="1" hasCustomPrompt="1"/>
          </p:nvPr>
        </p:nvSpPr>
        <p:spPr>
          <a:xfrm>
            <a:off x="353291" y="1682538"/>
            <a:ext cx="5579301" cy="4218380"/>
          </a:xfrm>
        </p:spPr>
        <p:txBody>
          <a:bodyPr vert="horz" numCol="1" spcCol="540000"/>
          <a:lstStyle>
            <a:lvl1pPr marL="342900" indent="-342900">
              <a:buClr>
                <a:schemeClr val="tx1"/>
              </a:buClr>
              <a:buFont typeface="Arial" panose="020B0604020202020204" pitchFamily="34" charset="0"/>
              <a:buChar char="•"/>
              <a:defRPr sz="2000"/>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p:txBody>
      </p:sp>
      <p:sp>
        <p:nvSpPr>
          <p:cNvPr id="23" name="Text Placeholder 22">
            <a:extLst>
              <a:ext uri="{FF2B5EF4-FFF2-40B4-BE49-F238E27FC236}">
                <a16:creationId xmlns:a16="http://schemas.microsoft.com/office/drawing/2014/main" id="{9DED9305-4DB1-10A7-7E00-573E63084685}"/>
              </a:ext>
            </a:extLst>
          </p:cNvPr>
          <p:cNvSpPr>
            <a:spLocks noGrp="1"/>
          </p:cNvSpPr>
          <p:nvPr>
            <p:ph type="body" sz="quarter" idx="16" hasCustomPrompt="1"/>
          </p:nvPr>
        </p:nvSpPr>
        <p:spPr>
          <a:xfrm>
            <a:off x="6659256" y="6332571"/>
            <a:ext cx="5053319"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4054965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A0F9666-2E1D-4CAF-B9D8-CB59CE638796}"/>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74DD927F-F054-4C98-B636-711CA30B6A8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0EFAFE30-E5F0-483E-8972-98D396836163}"/>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B4960FEC-5854-49A0-9C5C-386A7EE5AFF2}"/>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485A2AC-F42B-4CA6-B5C6-5403A82EABBB}"/>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90459506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TWEE AFBEELDINGEN - Oranje">
    <p:bg>
      <p:bgPr>
        <a:solidFill>
          <a:schemeClr val="bg1"/>
        </a:solidFill>
        <a:effectLst/>
      </p:bgPr>
    </p:bg>
    <p:spTree>
      <p:nvGrpSpPr>
        <p:cNvPr id="1" name=""/>
        <p:cNvGrpSpPr/>
        <p:nvPr/>
      </p:nvGrpSpPr>
      <p:grpSpPr>
        <a:xfrm>
          <a:off x="0" y="0"/>
          <a:ext cx="0" cy="0"/>
          <a:chOff x="0" y="0"/>
          <a:chExt cx="0" cy="0"/>
        </a:xfrm>
      </p:grpSpPr>
      <p:sp>
        <p:nvSpPr>
          <p:cNvPr id="16" name="Tijdelijke aanduiding voor afbeelding 16">
            <a:extLst>
              <a:ext uri="{FF2B5EF4-FFF2-40B4-BE49-F238E27FC236}">
                <a16:creationId xmlns:a16="http://schemas.microsoft.com/office/drawing/2014/main" id="{4E798B5D-9C99-4DD0-BA38-1AF47FFC53C6}"/>
              </a:ext>
            </a:extLst>
          </p:cNvPr>
          <p:cNvSpPr>
            <a:spLocks noGrp="1"/>
          </p:cNvSpPr>
          <p:nvPr>
            <p:ph type="pic" sz="quarter" idx="15" hasCustomPrompt="1"/>
          </p:nvPr>
        </p:nvSpPr>
        <p:spPr>
          <a:xfrm>
            <a:off x="1" y="0"/>
            <a:ext cx="5926057" cy="6858000"/>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39844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&amp; </a:t>
            </a:r>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Links</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1" name="Tijdelijke aanduiding voor datum 3">
            <a:extLst>
              <a:ext uri="{FF2B5EF4-FFF2-40B4-BE49-F238E27FC236}">
                <a16:creationId xmlns:a16="http://schemas.microsoft.com/office/drawing/2014/main" id="{0ADA1108-A598-DCBD-21B5-78D32AA89AD9}"/>
              </a:ext>
            </a:extLst>
          </p:cNvPr>
          <p:cNvSpPr>
            <a:spLocks noGrp="1"/>
          </p:cNvSpPr>
          <p:nvPr>
            <p:ph type="dt" sz="half" idx="10"/>
          </p:nvPr>
        </p:nvSpPr>
        <p:spPr>
          <a:xfrm>
            <a:off x="6439915" y="884583"/>
            <a:ext cx="5460973"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12" name="Titel 1">
            <a:extLst>
              <a:ext uri="{FF2B5EF4-FFF2-40B4-BE49-F238E27FC236}">
                <a16:creationId xmlns:a16="http://schemas.microsoft.com/office/drawing/2014/main" id="{F7AD1DF0-088B-79EE-AE02-58FFFE33226F}"/>
              </a:ext>
            </a:extLst>
          </p:cNvPr>
          <p:cNvSpPr>
            <a:spLocks noGrp="1"/>
          </p:cNvSpPr>
          <p:nvPr>
            <p:ph type="ctrTitle" hasCustomPrompt="1"/>
          </p:nvPr>
        </p:nvSpPr>
        <p:spPr>
          <a:xfrm>
            <a:off x="6431672" y="300977"/>
            <a:ext cx="5482245" cy="1040461"/>
          </a:xfrm>
        </p:spPr>
        <p:txBody>
          <a:bodyPr anchor="t"/>
          <a:lstStyle>
            <a:lvl1pPr algn="l">
              <a:lnSpc>
                <a:spcPct val="85000"/>
              </a:lnSpc>
              <a:defRPr sz="4400" b="0" baseline="0">
                <a:solidFill>
                  <a:schemeClr val="tx1"/>
                </a:solidFill>
              </a:defRPr>
            </a:lvl1pPr>
          </a:lstStyle>
          <a:p>
            <a:r>
              <a:rPr lang="nl-NL" noProof="0" dirty="0"/>
              <a:t>Plaats hier een titel</a:t>
            </a:r>
          </a:p>
        </p:txBody>
      </p:sp>
      <p:sp>
        <p:nvSpPr>
          <p:cNvPr id="17" name="Tijdelijke aanduiding voor voettekst 4">
            <a:extLst>
              <a:ext uri="{FF2B5EF4-FFF2-40B4-BE49-F238E27FC236}">
                <a16:creationId xmlns:a16="http://schemas.microsoft.com/office/drawing/2014/main" id="{BF304DEE-2E48-A1F0-3CF7-016242E7977C}"/>
              </a:ext>
            </a:extLst>
          </p:cNvPr>
          <p:cNvSpPr>
            <a:spLocks noGrp="1"/>
          </p:cNvSpPr>
          <p:nvPr>
            <p:ph type="ftr" sz="quarter" idx="3"/>
          </p:nvPr>
        </p:nvSpPr>
        <p:spPr>
          <a:xfrm>
            <a:off x="6446018" y="6367619"/>
            <a:ext cx="3091011" cy="157006"/>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19" name="Tijdelijke aanduiding voor verticale tekst 2">
            <a:extLst>
              <a:ext uri="{FF2B5EF4-FFF2-40B4-BE49-F238E27FC236}">
                <a16:creationId xmlns:a16="http://schemas.microsoft.com/office/drawing/2014/main" id="{EEF774DE-1B43-A70D-61BE-6EBEFD7B9FD5}"/>
              </a:ext>
            </a:extLst>
          </p:cNvPr>
          <p:cNvSpPr>
            <a:spLocks noGrp="1"/>
          </p:cNvSpPr>
          <p:nvPr>
            <p:ph type="body" orient="vert" idx="1" hasCustomPrompt="1"/>
          </p:nvPr>
        </p:nvSpPr>
        <p:spPr>
          <a:xfrm>
            <a:off x="6438208" y="1682538"/>
            <a:ext cx="5482244" cy="4218380"/>
          </a:xfrm>
        </p:spPr>
        <p:txBody>
          <a:bodyPr vert="horz" numCol="1" spcCol="540000"/>
          <a:lstStyle>
            <a:lvl1pPr marL="342900" indent="-342900">
              <a:buClr>
                <a:schemeClr val="tx1"/>
              </a:buClr>
              <a:buFont typeface="Arial" panose="020B0604020202020204" pitchFamily="34" charset="0"/>
              <a:buChar char="•"/>
              <a:defRPr sz="2000"/>
            </a:lvl1pPr>
          </a:lstStyle>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a:p>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a:t>
            </a:r>
            <a:br>
              <a:rPr lang="en-GB" dirty="0">
                <a:effectLst/>
                <a:latin typeface="Arial" panose="020B0604020202020204" pitchFamily="34" charset="0"/>
              </a:rPr>
            </a:br>
            <a:r>
              <a:rPr lang="en-GB" dirty="0">
                <a:effectLst/>
                <a:latin typeface="Arial" panose="020B0604020202020204" pitchFamily="34" charset="0"/>
              </a:rPr>
              <a:t>regels, </a:t>
            </a:r>
            <a:r>
              <a:rPr lang="en-GB" dirty="0" err="1">
                <a:effectLst/>
                <a:latin typeface="Arial" panose="020B0604020202020204" pitchFamily="34" charset="0"/>
              </a:rPr>
              <a:t>Plaats</a:t>
            </a:r>
            <a:r>
              <a:rPr lang="en-GB" dirty="0">
                <a:effectLst/>
                <a:latin typeface="Arial" panose="020B0604020202020204" pitchFamily="34" charset="0"/>
              </a:rPr>
              <a:t> </a:t>
            </a:r>
            <a:r>
              <a:rPr lang="en-GB" dirty="0" err="1">
                <a:effectLst/>
                <a:latin typeface="Arial" panose="020B0604020202020204" pitchFamily="34" charset="0"/>
              </a:rPr>
              <a:t>hier</a:t>
            </a:r>
            <a:r>
              <a:rPr lang="en-GB" dirty="0">
                <a:effectLst/>
                <a:latin typeface="Arial" panose="020B0604020202020204" pitchFamily="34" charset="0"/>
              </a:rPr>
              <a:t> </a:t>
            </a:r>
            <a:r>
              <a:rPr lang="en-GB" dirty="0" err="1">
                <a:effectLst/>
                <a:latin typeface="Arial" panose="020B0604020202020204" pitchFamily="34" charset="0"/>
              </a:rPr>
              <a:t>een</a:t>
            </a:r>
            <a:r>
              <a:rPr lang="en-GB" dirty="0">
                <a:effectLst/>
                <a:latin typeface="Arial" panose="020B0604020202020204" pitchFamily="34" charset="0"/>
              </a:rPr>
              <a:t> </a:t>
            </a:r>
            <a:r>
              <a:rPr lang="en-GB" dirty="0" err="1">
                <a:effectLst/>
                <a:latin typeface="Arial" panose="020B0604020202020204" pitchFamily="34" charset="0"/>
              </a:rPr>
              <a:t>korte</a:t>
            </a:r>
            <a:r>
              <a:rPr lang="en-GB" dirty="0">
                <a:effectLst/>
                <a:latin typeface="Arial" panose="020B0604020202020204" pitchFamily="34" charset="0"/>
              </a:rPr>
              <a:t> </a:t>
            </a:r>
            <a:r>
              <a:rPr lang="en-GB" dirty="0" err="1">
                <a:effectLst/>
                <a:latin typeface="Arial" panose="020B0604020202020204" pitchFamily="34" charset="0"/>
              </a:rPr>
              <a:t>tekst</a:t>
            </a:r>
            <a:r>
              <a:rPr lang="en-GB" dirty="0">
                <a:effectLst/>
                <a:latin typeface="Arial" panose="020B0604020202020204" pitchFamily="34" charset="0"/>
              </a:rPr>
              <a:t> van </a:t>
            </a:r>
            <a:r>
              <a:rPr lang="en-GB" dirty="0" err="1">
                <a:effectLst/>
                <a:latin typeface="Arial" panose="020B0604020202020204" pitchFamily="34" charset="0"/>
              </a:rPr>
              <a:t>maximaal</a:t>
            </a:r>
            <a:r>
              <a:rPr lang="en-GB" dirty="0">
                <a:effectLst/>
                <a:latin typeface="Arial" panose="020B0604020202020204" pitchFamily="34" charset="0"/>
              </a:rPr>
              <a:t> 3 regels.</a:t>
            </a:r>
          </a:p>
        </p:txBody>
      </p:sp>
      <p:sp>
        <p:nvSpPr>
          <p:cNvPr id="2" name="Text Placeholder 22">
            <a:extLst>
              <a:ext uri="{FF2B5EF4-FFF2-40B4-BE49-F238E27FC236}">
                <a16:creationId xmlns:a16="http://schemas.microsoft.com/office/drawing/2014/main" id="{2509975D-0F4B-033A-B450-F725E4AC30B8}"/>
              </a:ext>
            </a:extLst>
          </p:cNvPr>
          <p:cNvSpPr>
            <a:spLocks noGrp="1"/>
          </p:cNvSpPr>
          <p:nvPr>
            <p:ph type="body" sz="quarter" idx="16" hasCustomPrompt="1"/>
          </p:nvPr>
        </p:nvSpPr>
        <p:spPr>
          <a:xfrm>
            <a:off x="344530" y="6332571"/>
            <a:ext cx="5053319" cy="186838"/>
          </a:xfrm>
        </p:spPr>
        <p:txBody>
          <a:bodyPr/>
          <a:lstStyle>
            <a:lvl1pPr marL="0" indent="0">
              <a:buNone/>
              <a:defRPr>
                <a:latin typeface="+mj-lt"/>
              </a:defRPr>
            </a:lvl1pPr>
          </a:lstStyle>
          <a:p>
            <a:pPr lvl="0"/>
            <a:r>
              <a:rPr lang="en-GB" dirty="0" err="1"/>
              <a:t>Beeldinformatie</a:t>
            </a:r>
            <a:endParaRPr lang="en-NL" dirty="0"/>
          </a:p>
        </p:txBody>
      </p:sp>
      <p:pic>
        <p:nvPicPr>
          <p:cNvPr id="4" name="Picture 3" descr="A black background with black text&#10;&#10;Description automatically generated">
            <a:extLst>
              <a:ext uri="{FF2B5EF4-FFF2-40B4-BE49-F238E27FC236}">
                <a16:creationId xmlns:a16="http://schemas.microsoft.com/office/drawing/2014/main" id="{55BE9AA0-4F21-121A-F774-4EC893D8343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237145471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TWEE AFBEELDINGEN - Oranje">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741491"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&amp; </a:t>
            </a:r>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rechts</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6" name="Tijdelijke aanduiding voor afbeelding 16">
            <a:extLst>
              <a:ext uri="{FF2B5EF4-FFF2-40B4-BE49-F238E27FC236}">
                <a16:creationId xmlns:a16="http://schemas.microsoft.com/office/drawing/2014/main" id="{4E798B5D-9C99-4DD0-BA38-1AF47FFC53C6}"/>
              </a:ext>
            </a:extLst>
          </p:cNvPr>
          <p:cNvSpPr>
            <a:spLocks noGrp="1"/>
          </p:cNvSpPr>
          <p:nvPr>
            <p:ph type="pic" sz="quarter" idx="15" hasCustomPrompt="1"/>
          </p:nvPr>
        </p:nvSpPr>
        <p:spPr>
          <a:xfrm>
            <a:off x="6265943" y="1341438"/>
            <a:ext cx="5586172" cy="4559480"/>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1" name="Tijdelijke aanduiding voor datum 3">
            <a:extLst>
              <a:ext uri="{FF2B5EF4-FFF2-40B4-BE49-F238E27FC236}">
                <a16:creationId xmlns:a16="http://schemas.microsoft.com/office/drawing/2014/main" id="{0ADA1108-A598-DCBD-21B5-78D32AA89AD9}"/>
              </a:ext>
            </a:extLst>
          </p:cNvPr>
          <p:cNvSpPr>
            <a:spLocks noGrp="1"/>
          </p:cNvSpPr>
          <p:nvPr>
            <p:ph type="dt" sz="half" idx="10"/>
          </p:nvPr>
        </p:nvSpPr>
        <p:spPr>
          <a:xfrm>
            <a:off x="354999" y="884583"/>
            <a:ext cx="5577013"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12" name="Titel 1">
            <a:extLst>
              <a:ext uri="{FF2B5EF4-FFF2-40B4-BE49-F238E27FC236}">
                <a16:creationId xmlns:a16="http://schemas.microsoft.com/office/drawing/2014/main" id="{F7AD1DF0-088B-79EE-AE02-58FFFE33226F}"/>
              </a:ext>
            </a:extLst>
          </p:cNvPr>
          <p:cNvSpPr>
            <a:spLocks noGrp="1"/>
          </p:cNvSpPr>
          <p:nvPr>
            <p:ph type="ctrTitle" hasCustomPrompt="1"/>
          </p:nvPr>
        </p:nvSpPr>
        <p:spPr>
          <a:xfrm>
            <a:off x="346756" y="300978"/>
            <a:ext cx="5585256" cy="583606"/>
          </a:xfrm>
        </p:spPr>
        <p:txBody>
          <a:bodyPr anchor="t"/>
          <a:lstStyle>
            <a:lvl1pPr algn="l">
              <a:lnSpc>
                <a:spcPct val="85000"/>
              </a:lnSpc>
              <a:defRPr sz="4400" b="0" baseline="0">
                <a:solidFill>
                  <a:schemeClr val="tx1"/>
                </a:solidFill>
              </a:defRPr>
            </a:lvl1pPr>
          </a:lstStyle>
          <a:p>
            <a:r>
              <a:rPr lang="nl-NL" noProof="0" dirty="0"/>
              <a:t>Plaats hier een titel</a:t>
            </a:r>
          </a:p>
        </p:txBody>
      </p:sp>
      <p:sp>
        <p:nvSpPr>
          <p:cNvPr id="17" name="Tijdelijke aanduiding voor voettekst 4">
            <a:extLst>
              <a:ext uri="{FF2B5EF4-FFF2-40B4-BE49-F238E27FC236}">
                <a16:creationId xmlns:a16="http://schemas.microsoft.com/office/drawing/2014/main" id="{BF304DEE-2E48-A1F0-3CF7-016242E7977C}"/>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5" name="Tijdelijke aanduiding voor afbeelding 16">
            <a:extLst>
              <a:ext uri="{FF2B5EF4-FFF2-40B4-BE49-F238E27FC236}">
                <a16:creationId xmlns:a16="http://schemas.microsoft.com/office/drawing/2014/main" id="{9D8C9D3F-7B8B-2C64-C497-35B8513CC691}"/>
              </a:ext>
            </a:extLst>
          </p:cNvPr>
          <p:cNvSpPr>
            <a:spLocks noGrp="1"/>
          </p:cNvSpPr>
          <p:nvPr>
            <p:ph type="pic" sz="quarter" idx="16" hasCustomPrompt="1"/>
          </p:nvPr>
        </p:nvSpPr>
        <p:spPr>
          <a:xfrm>
            <a:off x="338969" y="1341438"/>
            <a:ext cx="5586172" cy="4559480"/>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8" name="Text Placeholder 17">
            <a:extLst>
              <a:ext uri="{FF2B5EF4-FFF2-40B4-BE49-F238E27FC236}">
                <a16:creationId xmlns:a16="http://schemas.microsoft.com/office/drawing/2014/main" id="{5C52D38E-A924-321E-F75E-BAB0743095CE}"/>
              </a:ext>
            </a:extLst>
          </p:cNvPr>
          <p:cNvSpPr>
            <a:spLocks noGrp="1"/>
          </p:cNvSpPr>
          <p:nvPr>
            <p:ph type="body" sz="quarter" idx="17" hasCustomPrompt="1"/>
          </p:nvPr>
        </p:nvSpPr>
        <p:spPr>
          <a:xfrm>
            <a:off x="6265943" y="914400"/>
            <a:ext cx="5571058" cy="427038"/>
          </a:xfrm>
        </p:spPr>
        <p:txBody>
          <a:bodyPr anchor="ctr"/>
          <a:lstStyle>
            <a:lvl1pPr marL="0" indent="0">
              <a:buNone/>
              <a:defRPr sz="1800" b="1">
                <a:latin typeface="+mn-lt"/>
                <a:cs typeface="Arial" panose="020B0604020202020204" pitchFamily="34" charset="0"/>
              </a:defRPr>
            </a:lvl1pPr>
            <a:lvl2pPr marL="177800" indent="0">
              <a:buNone/>
              <a:defRPr sz="1800">
                <a:latin typeface="Arial" panose="020B0604020202020204" pitchFamily="34" charset="0"/>
                <a:cs typeface="Arial" panose="020B0604020202020204" pitchFamily="34" charset="0"/>
              </a:defRPr>
            </a:lvl2pPr>
            <a:lvl3pPr marL="355600" indent="0">
              <a:buNone/>
              <a:defRPr sz="1800">
                <a:latin typeface="Arial" panose="020B0604020202020204" pitchFamily="34" charset="0"/>
                <a:cs typeface="Arial" panose="020B0604020202020204" pitchFamily="34" charset="0"/>
              </a:defRPr>
            </a:lvl3pPr>
            <a:lvl4pPr marL="0" indent="0">
              <a:buFont typeface="Arial" panose="020B0604020202020204" pitchFamily="34" charset="0"/>
              <a:buNone/>
              <a:defRPr sz="1800">
                <a:latin typeface="Arial" panose="020B0604020202020204" pitchFamily="34" charset="0"/>
                <a:cs typeface="Arial" panose="020B0604020202020204" pitchFamily="34" charset="0"/>
              </a:defRPr>
            </a:lvl4pPr>
            <a:lvl5pPr marL="0" indent="0">
              <a:buFont typeface="Arial" panose="020B0604020202020204" pitchFamily="34" charset="0"/>
              <a:buNone/>
              <a:defRPr sz="1800">
                <a:latin typeface="Arial" panose="020B0604020202020204" pitchFamily="34" charset="0"/>
                <a:cs typeface="Arial" panose="020B0604020202020204" pitchFamily="34" charset="0"/>
              </a:defRPr>
            </a:lvl5pPr>
          </a:lstStyle>
          <a:p>
            <a:pPr lvl="0"/>
            <a:r>
              <a:rPr lang="en-GB" dirty="0" err="1"/>
              <a:t>Subtitel</a:t>
            </a:r>
            <a:endParaRPr lang="en-NL" dirty="0"/>
          </a:p>
        </p:txBody>
      </p:sp>
      <p:pic>
        <p:nvPicPr>
          <p:cNvPr id="2" name="Picture 1" descr="A black background with black text&#10;&#10;Description automatically generated">
            <a:extLst>
              <a:ext uri="{FF2B5EF4-FFF2-40B4-BE49-F238E27FC236}">
                <a16:creationId xmlns:a16="http://schemas.microsoft.com/office/drawing/2014/main" id="{CC8FC632-203D-4607-CE10-DC489EBD8E4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4" name="Text Placeholder 22">
            <a:extLst>
              <a:ext uri="{FF2B5EF4-FFF2-40B4-BE49-F238E27FC236}">
                <a16:creationId xmlns:a16="http://schemas.microsoft.com/office/drawing/2014/main" id="{19DBBB04-7BFB-1C00-3C0D-9CD3FF19FE29}"/>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414255439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TWEE AFBEELDINGEN - Oranje">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653325"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&amp; </a:t>
            </a:r>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optie 2</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1" name="Tijdelijke aanduiding voor datum 3">
            <a:extLst>
              <a:ext uri="{FF2B5EF4-FFF2-40B4-BE49-F238E27FC236}">
                <a16:creationId xmlns:a16="http://schemas.microsoft.com/office/drawing/2014/main" id="{0ADA1108-A598-DCBD-21B5-78D32AA89AD9}"/>
              </a:ext>
            </a:extLst>
          </p:cNvPr>
          <p:cNvSpPr>
            <a:spLocks noGrp="1"/>
          </p:cNvSpPr>
          <p:nvPr>
            <p:ph type="dt" sz="half" idx="10"/>
          </p:nvPr>
        </p:nvSpPr>
        <p:spPr>
          <a:xfrm>
            <a:off x="354999" y="884583"/>
            <a:ext cx="5577013" cy="456855"/>
          </a:xfrm>
          <a:noFill/>
        </p:spPr>
        <p:txBody>
          <a:bodyPr wrap="square" lIns="0" tIns="0" rIns="0" bIns="0" anchor="ctr">
            <a:noAutofit/>
          </a:bodyPr>
          <a:lstStyle>
            <a:lvl1pPr algn="l">
              <a:defRPr sz="1800" b="1">
                <a:solidFill>
                  <a:schemeClr val="tx1"/>
                </a:solidFill>
              </a:defRPr>
            </a:lvl1pPr>
          </a:lstStyle>
          <a:p>
            <a:r>
              <a:rPr lang="nl-NL" dirty="0"/>
              <a:t>Subtitel</a:t>
            </a:r>
          </a:p>
        </p:txBody>
      </p:sp>
      <p:sp>
        <p:nvSpPr>
          <p:cNvPr id="12" name="Titel 1">
            <a:extLst>
              <a:ext uri="{FF2B5EF4-FFF2-40B4-BE49-F238E27FC236}">
                <a16:creationId xmlns:a16="http://schemas.microsoft.com/office/drawing/2014/main" id="{F7AD1DF0-088B-79EE-AE02-58FFFE33226F}"/>
              </a:ext>
            </a:extLst>
          </p:cNvPr>
          <p:cNvSpPr>
            <a:spLocks noGrp="1"/>
          </p:cNvSpPr>
          <p:nvPr>
            <p:ph type="ctrTitle" hasCustomPrompt="1"/>
          </p:nvPr>
        </p:nvSpPr>
        <p:spPr>
          <a:xfrm>
            <a:off x="346756" y="300978"/>
            <a:ext cx="5585256" cy="583606"/>
          </a:xfrm>
        </p:spPr>
        <p:txBody>
          <a:bodyPr anchor="t"/>
          <a:lstStyle>
            <a:lvl1pPr algn="l">
              <a:lnSpc>
                <a:spcPct val="85000"/>
              </a:lnSpc>
              <a:defRPr sz="4400" b="0" baseline="0">
                <a:solidFill>
                  <a:schemeClr val="tx1"/>
                </a:solidFill>
              </a:defRPr>
            </a:lvl1pPr>
          </a:lstStyle>
          <a:p>
            <a:r>
              <a:rPr lang="nl-NL" noProof="0" dirty="0"/>
              <a:t>Plaats hier een titel</a:t>
            </a:r>
          </a:p>
        </p:txBody>
      </p:sp>
      <p:sp>
        <p:nvSpPr>
          <p:cNvPr id="17" name="Tijdelijke aanduiding voor voettekst 4">
            <a:extLst>
              <a:ext uri="{FF2B5EF4-FFF2-40B4-BE49-F238E27FC236}">
                <a16:creationId xmlns:a16="http://schemas.microsoft.com/office/drawing/2014/main" id="{BF304DEE-2E48-A1F0-3CF7-016242E7977C}"/>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sp>
        <p:nvSpPr>
          <p:cNvPr id="5" name="Tijdelijke aanduiding voor afbeelding 16">
            <a:extLst>
              <a:ext uri="{FF2B5EF4-FFF2-40B4-BE49-F238E27FC236}">
                <a16:creationId xmlns:a16="http://schemas.microsoft.com/office/drawing/2014/main" id="{9D8C9D3F-7B8B-2C64-C497-35B8513CC691}"/>
              </a:ext>
            </a:extLst>
          </p:cNvPr>
          <p:cNvSpPr>
            <a:spLocks noGrp="1"/>
          </p:cNvSpPr>
          <p:nvPr>
            <p:ph type="pic" sz="quarter" idx="16" hasCustomPrompt="1"/>
          </p:nvPr>
        </p:nvSpPr>
        <p:spPr>
          <a:xfrm>
            <a:off x="338969" y="1341438"/>
            <a:ext cx="11513144" cy="447595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pic>
        <p:nvPicPr>
          <p:cNvPr id="2" name="Picture 1" descr="A black background with black text&#10;&#10;Description automatically generated">
            <a:extLst>
              <a:ext uri="{FF2B5EF4-FFF2-40B4-BE49-F238E27FC236}">
                <a16:creationId xmlns:a16="http://schemas.microsoft.com/office/drawing/2014/main" id="{43D13759-12FF-625F-C49C-8C2773EC2E7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419223077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100% AFBEELDING - Wit">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0" y="0"/>
            <a:ext cx="12191999" cy="685799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2862771"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100% AFBEELDING</a:t>
            </a:r>
          </a:p>
        </p:txBody>
      </p:sp>
      <p:sp>
        <p:nvSpPr>
          <p:cNvPr id="4" name="Tijdelijke aanduiding voor voettekst 4">
            <a:extLst>
              <a:ext uri="{FF2B5EF4-FFF2-40B4-BE49-F238E27FC236}">
                <a16:creationId xmlns:a16="http://schemas.microsoft.com/office/drawing/2014/main" id="{8A5FDA95-E5DB-DF80-2A31-287813697EA7}"/>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5" name="Picture 4" descr="A black background with black text&#10;&#10;Description automatically generated">
            <a:extLst>
              <a:ext uri="{FF2B5EF4-FFF2-40B4-BE49-F238E27FC236}">
                <a16:creationId xmlns:a16="http://schemas.microsoft.com/office/drawing/2014/main" id="{181A0E0E-0CDA-68C0-82B8-B2C3780BE4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157161795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100% AFBEELDING - Oranje">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53291" y="353292"/>
            <a:ext cx="11485418" cy="5547626"/>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44512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1</a:t>
            </a:r>
          </a:p>
        </p:txBody>
      </p:sp>
      <p:sp>
        <p:nvSpPr>
          <p:cNvPr id="6" name="Tijdelijke aanduiding voor voettekst 4">
            <a:extLst>
              <a:ext uri="{FF2B5EF4-FFF2-40B4-BE49-F238E27FC236}">
                <a16:creationId xmlns:a16="http://schemas.microsoft.com/office/drawing/2014/main" id="{CE8B361F-42F5-F12F-F68A-6994A932AC75}"/>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9" name="Picture 8" descr="A black background with black text&#10;&#10;Description automatically generated">
            <a:extLst>
              <a:ext uri="{FF2B5EF4-FFF2-40B4-BE49-F238E27FC236}">
                <a16:creationId xmlns:a16="http://schemas.microsoft.com/office/drawing/2014/main" id="{73DA7557-34DF-BB52-29DC-32659EC9BBC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101490090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WEE AFBEELDINGEN - Oranje">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53291" y="353291"/>
            <a:ext cx="5572766" cy="554762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44512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2</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6" name="Tijdelijke aanduiding voor afbeelding 16">
            <a:extLst>
              <a:ext uri="{FF2B5EF4-FFF2-40B4-BE49-F238E27FC236}">
                <a16:creationId xmlns:a16="http://schemas.microsoft.com/office/drawing/2014/main" id="{4E798B5D-9C99-4DD0-BA38-1AF47FFC53C6}"/>
              </a:ext>
            </a:extLst>
          </p:cNvPr>
          <p:cNvSpPr>
            <a:spLocks noGrp="1"/>
          </p:cNvSpPr>
          <p:nvPr>
            <p:ph type="pic" sz="quarter" idx="15" hasCustomPrompt="1"/>
          </p:nvPr>
        </p:nvSpPr>
        <p:spPr>
          <a:xfrm>
            <a:off x="6265943" y="353291"/>
            <a:ext cx="5572766" cy="554762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7" name="Tijdelijke aanduiding voor voettekst 4">
            <a:extLst>
              <a:ext uri="{FF2B5EF4-FFF2-40B4-BE49-F238E27FC236}">
                <a16:creationId xmlns:a16="http://schemas.microsoft.com/office/drawing/2014/main" id="{F4DC839B-A921-29CA-EC4B-79A77A4F3A0A}"/>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18" name="Picture 17" descr="A black background with black text&#10;&#10;Description automatically generated">
            <a:extLst>
              <a:ext uri="{FF2B5EF4-FFF2-40B4-BE49-F238E27FC236}">
                <a16:creationId xmlns:a16="http://schemas.microsoft.com/office/drawing/2014/main" id="{1E5E58E7-A175-EC0D-86AC-E9CC138EC4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A32E7D10-2956-B9E0-230D-DCB8C0F0F8C0}"/>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17834236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WEE AFBEELDINGEN - Oranje">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6035307"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verticaal</a:t>
            </a:r>
          </a:p>
        </p:txBody>
      </p:sp>
      <p:grpSp>
        <p:nvGrpSpPr>
          <p:cNvPr id="3" name="Groep 2" hidden="1">
            <a:extLst>
              <a:ext uri="{FF2B5EF4-FFF2-40B4-BE49-F238E27FC236}">
                <a16:creationId xmlns:a16="http://schemas.microsoft.com/office/drawing/2014/main" id="{EBBDD395-019F-493F-B2FA-EAF65F462963}"/>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7" name="Tijdelijke aanduiding voor voettekst 4">
            <a:extLst>
              <a:ext uri="{FF2B5EF4-FFF2-40B4-BE49-F238E27FC236}">
                <a16:creationId xmlns:a16="http://schemas.microsoft.com/office/drawing/2014/main" id="{F4DC839B-A921-29CA-EC4B-79A77A4F3A0A}"/>
              </a:ext>
            </a:extLst>
          </p:cNvPr>
          <p:cNvSpPr>
            <a:spLocks noGrp="1"/>
          </p:cNvSpPr>
          <p:nvPr>
            <p:ph type="ftr" sz="quarter" idx="3"/>
          </p:nvPr>
        </p:nvSpPr>
        <p:spPr>
          <a:xfrm>
            <a:off x="339885" y="6367619"/>
            <a:ext cx="3759708" cy="157006"/>
          </a:xfrm>
          <a:prstGeom prst="rect">
            <a:avLst/>
          </a:prstGeom>
        </p:spPr>
        <p:txBody>
          <a:bodyPr vert="horz" lIns="0" tIns="0" rIns="0" bIns="0" rtlCol="0" anchor="ctr">
            <a:noAutofit/>
          </a:bodyPr>
          <a:lstStyle>
            <a:lvl1pPr algn="l">
              <a:defRPr sz="1800">
                <a:solidFill>
                  <a:schemeClr val="tx1"/>
                </a:solidFill>
                <a:latin typeface="+mj-lt"/>
              </a:defRPr>
            </a:lvl1pPr>
          </a:lstStyle>
          <a:p>
            <a:pPr lvl="0"/>
            <a:r>
              <a:rPr lang="en-GB" dirty="0" err="1"/>
              <a:t>Beeldinfo</a:t>
            </a:r>
            <a:endParaRPr lang="en-NL" dirty="0"/>
          </a:p>
        </p:txBody>
      </p:sp>
      <p:pic>
        <p:nvPicPr>
          <p:cNvPr id="18" name="Picture 17" descr="A black background with black text&#10;&#10;Description automatically generated">
            <a:extLst>
              <a:ext uri="{FF2B5EF4-FFF2-40B4-BE49-F238E27FC236}">
                <a16:creationId xmlns:a16="http://schemas.microsoft.com/office/drawing/2014/main" id="{1E5E58E7-A175-EC0D-86AC-E9CC138EC4E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12" name="Tijdelijke aanduiding voor afbeelding 16">
            <a:extLst>
              <a:ext uri="{FF2B5EF4-FFF2-40B4-BE49-F238E27FC236}">
                <a16:creationId xmlns:a16="http://schemas.microsoft.com/office/drawing/2014/main" id="{A0947017-DCCF-EE5A-DCA3-113F7AF3EA7E}"/>
              </a:ext>
            </a:extLst>
          </p:cNvPr>
          <p:cNvSpPr>
            <a:spLocks noGrp="1"/>
          </p:cNvSpPr>
          <p:nvPr>
            <p:ph type="pic" sz="quarter" idx="19" hasCustomPrompt="1"/>
          </p:nvPr>
        </p:nvSpPr>
        <p:spPr>
          <a:xfrm>
            <a:off x="4209000" y="353291"/>
            <a:ext cx="3766854" cy="554762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9" name="Tijdelijke aanduiding voor afbeelding 16">
            <a:extLst>
              <a:ext uri="{FF2B5EF4-FFF2-40B4-BE49-F238E27FC236}">
                <a16:creationId xmlns:a16="http://schemas.microsoft.com/office/drawing/2014/main" id="{CC8F8560-018F-FF13-387F-207C41A06D70}"/>
              </a:ext>
            </a:extLst>
          </p:cNvPr>
          <p:cNvSpPr>
            <a:spLocks noGrp="1"/>
          </p:cNvSpPr>
          <p:nvPr>
            <p:ph type="pic" sz="quarter" idx="20" hasCustomPrompt="1"/>
          </p:nvPr>
        </p:nvSpPr>
        <p:spPr>
          <a:xfrm>
            <a:off x="332739" y="353291"/>
            <a:ext cx="3766854" cy="554762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0" name="Tijdelijke aanduiding voor afbeelding 16">
            <a:extLst>
              <a:ext uri="{FF2B5EF4-FFF2-40B4-BE49-F238E27FC236}">
                <a16:creationId xmlns:a16="http://schemas.microsoft.com/office/drawing/2014/main" id="{2EDC00AD-44E4-87E4-E389-90834B6DA1AC}"/>
              </a:ext>
            </a:extLst>
          </p:cNvPr>
          <p:cNvSpPr>
            <a:spLocks noGrp="1"/>
          </p:cNvSpPr>
          <p:nvPr>
            <p:ph type="pic" sz="quarter" idx="21" hasCustomPrompt="1"/>
          </p:nvPr>
        </p:nvSpPr>
        <p:spPr>
          <a:xfrm>
            <a:off x="8085261" y="353291"/>
            <a:ext cx="3766854" cy="554762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1" name="Text Placeholder 22">
            <a:extLst>
              <a:ext uri="{FF2B5EF4-FFF2-40B4-BE49-F238E27FC236}">
                <a16:creationId xmlns:a16="http://schemas.microsoft.com/office/drawing/2014/main" id="{60A1B7C2-3D13-F904-5255-3EC64E6A4CFF}"/>
              </a:ext>
            </a:extLst>
          </p:cNvPr>
          <p:cNvSpPr>
            <a:spLocks noGrp="1"/>
          </p:cNvSpPr>
          <p:nvPr>
            <p:ph type="body" sz="quarter" idx="18" hasCustomPrompt="1"/>
          </p:nvPr>
        </p:nvSpPr>
        <p:spPr>
          <a:xfrm>
            <a:off x="4216146" y="6332571"/>
            <a:ext cx="3175580" cy="186838"/>
          </a:xfrm>
        </p:spPr>
        <p:txBody>
          <a:bodyPr/>
          <a:lstStyle>
            <a:lvl1pPr marL="0" indent="0">
              <a:buNone/>
              <a:defRPr>
                <a:latin typeface="+mj-lt"/>
              </a:defRPr>
            </a:lvl1pPr>
          </a:lstStyle>
          <a:p>
            <a:pPr lvl="0"/>
            <a:r>
              <a:rPr lang="en-GB" dirty="0" err="1"/>
              <a:t>Beeldinfo</a:t>
            </a:r>
            <a:endParaRPr lang="en-NL" dirty="0"/>
          </a:p>
        </p:txBody>
      </p:sp>
      <p:sp>
        <p:nvSpPr>
          <p:cNvPr id="23" name="Text Placeholder 22">
            <a:extLst>
              <a:ext uri="{FF2B5EF4-FFF2-40B4-BE49-F238E27FC236}">
                <a16:creationId xmlns:a16="http://schemas.microsoft.com/office/drawing/2014/main" id="{8A91E685-3534-E0B6-33B6-75F2E9E708A9}"/>
              </a:ext>
            </a:extLst>
          </p:cNvPr>
          <p:cNvSpPr>
            <a:spLocks noGrp="1"/>
          </p:cNvSpPr>
          <p:nvPr>
            <p:ph type="body" sz="quarter" idx="22" hasCustomPrompt="1"/>
          </p:nvPr>
        </p:nvSpPr>
        <p:spPr>
          <a:xfrm>
            <a:off x="8092408" y="6332571"/>
            <a:ext cx="1442139" cy="192054"/>
          </a:xfrm>
        </p:spPr>
        <p:txBody>
          <a:bodyPr/>
          <a:lstStyle>
            <a:lvl1pPr marL="0" indent="0">
              <a:buNone/>
              <a:defRPr>
                <a:latin typeface="+mj-lt"/>
              </a:defRPr>
            </a:lvl1pPr>
          </a:lstStyle>
          <a:p>
            <a:pPr lvl="0"/>
            <a:r>
              <a:rPr lang="en-GB" dirty="0" err="1"/>
              <a:t>Beeldinfo</a:t>
            </a:r>
            <a:endParaRPr lang="en-NL" dirty="0"/>
          </a:p>
        </p:txBody>
      </p:sp>
    </p:spTree>
    <p:extLst>
      <p:ext uri="{BB962C8B-B14F-4D97-AF65-F5344CB8AC3E}">
        <p14:creationId xmlns:p14="http://schemas.microsoft.com/office/powerpoint/2010/main" val="2189926452"/>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DRIE AFBEELDINGEN - Oranje">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53291" y="353291"/>
            <a:ext cx="5572766"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44512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4</a:t>
            </a:r>
          </a:p>
        </p:txBody>
      </p:sp>
      <p:grpSp>
        <p:nvGrpSpPr>
          <p:cNvPr id="2" name="Groep 1" hidden="1">
            <a:extLst>
              <a:ext uri="{FF2B5EF4-FFF2-40B4-BE49-F238E27FC236}">
                <a16:creationId xmlns:a16="http://schemas.microsoft.com/office/drawing/2014/main" id="{73B25395-E8C0-457A-8EC7-EDFF153AF999}"/>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6" name="Rechthoek 15">
              <a:extLst>
                <a:ext uri="{FF2B5EF4-FFF2-40B4-BE49-F238E27FC236}">
                  <a16:creationId xmlns:a16="http://schemas.microsoft.com/office/drawing/2014/main" id="{97ED0656-80F4-47B1-A4A9-8814F82E46E9}"/>
                </a:ext>
              </a:extLst>
            </p:cNvPr>
            <p:cNvSpPr/>
            <p:nvPr userDrawn="1"/>
          </p:nvSpPr>
          <p:spPr>
            <a:xfrm rot="5400000">
              <a:off x="6256257" y="-5392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7" name="Tijdelijke aanduiding voor afbeelding 16">
            <a:extLst>
              <a:ext uri="{FF2B5EF4-FFF2-40B4-BE49-F238E27FC236}">
                <a16:creationId xmlns:a16="http://schemas.microsoft.com/office/drawing/2014/main" id="{9FD63CC5-BD9C-4AD2-9A7B-95DFCF9E462D}"/>
              </a:ext>
            </a:extLst>
          </p:cNvPr>
          <p:cNvSpPr>
            <a:spLocks noGrp="1"/>
          </p:cNvSpPr>
          <p:nvPr>
            <p:ph type="pic" sz="quarter" idx="15" hasCustomPrompt="1"/>
          </p:nvPr>
        </p:nvSpPr>
        <p:spPr>
          <a:xfrm>
            <a:off x="353291" y="3199759"/>
            <a:ext cx="5572766" cy="2719232"/>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8" name="Tijdelijke aanduiding voor afbeelding 16">
            <a:extLst>
              <a:ext uri="{FF2B5EF4-FFF2-40B4-BE49-F238E27FC236}">
                <a16:creationId xmlns:a16="http://schemas.microsoft.com/office/drawing/2014/main" id="{34BB5F18-86A5-4241-9B11-EB10544C0578}"/>
              </a:ext>
            </a:extLst>
          </p:cNvPr>
          <p:cNvSpPr>
            <a:spLocks noGrp="1"/>
          </p:cNvSpPr>
          <p:nvPr>
            <p:ph type="pic" sz="quarter" idx="16" hasCustomPrompt="1"/>
          </p:nvPr>
        </p:nvSpPr>
        <p:spPr>
          <a:xfrm>
            <a:off x="6265943" y="353291"/>
            <a:ext cx="5572766"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9" name="Tijdelijke aanduiding voor afbeelding 16">
            <a:extLst>
              <a:ext uri="{FF2B5EF4-FFF2-40B4-BE49-F238E27FC236}">
                <a16:creationId xmlns:a16="http://schemas.microsoft.com/office/drawing/2014/main" id="{4A4969ED-BB67-46DC-878C-B8B2F39DACCA}"/>
              </a:ext>
            </a:extLst>
          </p:cNvPr>
          <p:cNvSpPr>
            <a:spLocks noGrp="1"/>
          </p:cNvSpPr>
          <p:nvPr>
            <p:ph type="pic" sz="quarter" idx="17" hasCustomPrompt="1"/>
          </p:nvPr>
        </p:nvSpPr>
        <p:spPr>
          <a:xfrm>
            <a:off x="6265943" y="3199759"/>
            <a:ext cx="5572766" cy="2719232"/>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2" name="Tijdelijke aanduiding voor voettekst 4">
            <a:extLst>
              <a:ext uri="{FF2B5EF4-FFF2-40B4-BE49-F238E27FC236}">
                <a16:creationId xmlns:a16="http://schemas.microsoft.com/office/drawing/2014/main" id="{28B9176D-D88F-50FD-D7CB-A275FDB6EFBA}"/>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23" name="Picture 22" descr="A black background with black text&#10;&#10;Description automatically generated">
            <a:extLst>
              <a:ext uri="{FF2B5EF4-FFF2-40B4-BE49-F238E27FC236}">
                <a16:creationId xmlns:a16="http://schemas.microsoft.com/office/drawing/2014/main" id="{C5B92137-E86D-B4FB-95FF-283BA65F24D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5" name="Text Placeholder 22">
            <a:extLst>
              <a:ext uri="{FF2B5EF4-FFF2-40B4-BE49-F238E27FC236}">
                <a16:creationId xmlns:a16="http://schemas.microsoft.com/office/drawing/2014/main" id="{5020F0EF-8B84-D36F-4456-9F4A01A52200}"/>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2679974257"/>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ZES AFBEELDINGEN - Oranje">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53291" y="353291"/>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44512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6</a:t>
            </a:r>
          </a:p>
        </p:txBody>
      </p:sp>
      <p:grpSp>
        <p:nvGrpSpPr>
          <p:cNvPr id="2" name="Groep 1" hidden="1">
            <a:extLst>
              <a:ext uri="{FF2B5EF4-FFF2-40B4-BE49-F238E27FC236}">
                <a16:creationId xmlns:a16="http://schemas.microsoft.com/office/drawing/2014/main" id="{0D097B84-F439-4B6F-A00C-CF8C14B23729}"/>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395070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6" name="Rechthoek 15">
              <a:extLst>
                <a:ext uri="{FF2B5EF4-FFF2-40B4-BE49-F238E27FC236}">
                  <a16:creationId xmlns:a16="http://schemas.microsoft.com/office/drawing/2014/main" id="{97ED0656-80F4-47B1-A4A9-8814F82E46E9}"/>
                </a:ext>
              </a:extLst>
            </p:cNvPr>
            <p:cNvSpPr/>
            <p:nvPr userDrawn="1"/>
          </p:nvSpPr>
          <p:spPr>
            <a:xfrm rot="5400000">
              <a:off x="6256257" y="-5392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7" name="Rechthoek 16">
              <a:extLst>
                <a:ext uri="{FF2B5EF4-FFF2-40B4-BE49-F238E27FC236}">
                  <a16:creationId xmlns:a16="http://schemas.microsoft.com/office/drawing/2014/main" id="{13122A30-7D77-47BB-BDA0-4C8CE2CC6D45}"/>
                </a:ext>
              </a:extLst>
            </p:cNvPr>
            <p:cNvSpPr/>
            <p:nvPr userDrawn="1"/>
          </p:nvSpPr>
          <p:spPr>
            <a:xfrm>
              <a:off x="790141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8" name="Tijdelijke aanduiding voor afbeelding 16">
            <a:extLst>
              <a:ext uri="{FF2B5EF4-FFF2-40B4-BE49-F238E27FC236}">
                <a16:creationId xmlns:a16="http://schemas.microsoft.com/office/drawing/2014/main" id="{D3750FB5-3777-4614-9985-EEC435C54E44}"/>
              </a:ext>
            </a:extLst>
          </p:cNvPr>
          <p:cNvSpPr>
            <a:spLocks noGrp="1"/>
          </p:cNvSpPr>
          <p:nvPr>
            <p:ph type="pic" sz="quarter" idx="15" hasCustomPrompt="1"/>
          </p:nvPr>
        </p:nvSpPr>
        <p:spPr>
          <a:xfrm>
            <a:off x="353291" y="3194619"/>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9" name="Tijdelijke aanduiding voor afbeelding 16">
            <a:extLst>
              <a:ext uri="{FF2B5EF4-FFF2-40B4-BE49-F238E27FC236}">
                <a16:creationId xmlns:a16="http://schemas.microsoft.com/office/drawing/2014/main" id="{3DBB454B-239A-49C7-8E68-F01E76905AD1}"/>
              </a:ext>
            </a:extLst>
          </p:cNvPr>
          <p:cNvSpPr>
            <a:spLocks noGrp="1"/>
          </p:cNvSpPr>
          <p:nvPr>
            <p:ph type="pic" sz="quarter" idx="16" hasCustomPrompt="1"/>
          </p:nvPr>
        </p:nvSpPr>
        <p:spPr>
          <a:xfrm>
            <a:off x="4290291" y="353291"/>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0" name="Tijdelijke aanduiding voor afbeelding 16">
            <a:extLst>
              <a:ext uri="{FF2B5EF4-FFF2-40B4-BE49-F238E27FC236}">
                <a16:creationId xmlns:a16="http://schemas.microsoft.com/office/drawing/2014/main" id="{59FE5EB6-C197-4860-8720-5CA4D33E9561}"/>
              </a:ext>
            </a:extLst>
          </p:cNvPr>
          <p:cNvSpPr>
            <a:spLocks noGrp="1"/>
          </p:cNvSpPr>
          <p:nvPr>
            <p:ph type="pic" sz="quarter" idx="17" hasCustomPrompt="1"/>
          </p:nvPr>
        </p:nvSpPr>
        <p:spPr>
          <a:xfrm>
            <a:off x="4290291" y="3194619"/>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1" name="Tijdelijke aanduiding voor afbeelding 16">
            <a:extLst>
              <a:ext uri="{FF2B5EF4-FFF2-40B4-BE49-F238E27FC236}">
                <a16:creationId xmlns:a16="http://schemas.microsoft.com/office/drawing/2014/main" id="{A4002555-3DA3-410B-A15B-5ACA6043FD2F}"/>
              </a:ext>
            </a:extLst>
          </p:cNvPr>
          <p:cNvSpPr>
            <a:spLocks noGrp="1"/>
          </p:cNvSpPr>
          <p:nvPr>
            <p:ph type="pic" sz="quarter" idx="18" hasCustomPrompt="1"/>
          </p:nvPr>
        </p:nvSpPr>
        <p:spPr>
          <a:xfrm>
            <a:off x="8239991" y="353291"/>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2" name="Tijdelijke aanduiding voor afbeelding 16">
            <a:extLst>
              <a:ext uri="{FF2B5EF4-FFF2-40B4-BE49-F238E27FC236}">
                <a16:creationId xmlns:a16="http://schemas.microsoft.com/office/drawing/2014/main" id="{20FE6C8E-4E92-44F1-A276-194AEB9475DA}"/>
              </a:ext>
            </a:extLst>
          </p:cNvPr>
          <p:cNvSpPr>
            <a:spLocks noGrp="1"/>
          </p:cNvSpPr>
          <p:nvPr>
            <p:ph type="pic" sz="quarter" idx="19" hasCustomPrompt="1"/>
          </p:nvPr>
        </p:nvSpPr>
        <p:spPr>
          <a:xfrm>
            <a:off x="8239991" y="3194619"/>
            <a:ext cx="3597414" cy="2694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5" name="Tijdelijke aanduiding voor voettekst 4">
            <a:extLst>
              <a:ext uri="{FF2B5EF4-FFF2-40B4-BE49-F238E27FC236}">
                <a16:creationId xmlns:a16="http://schemas.microsoft.com/office/drawing/2014/main" id="{83CBBCFA-BFAD-B363-BE29-0ACA1CDCD4C6}"/>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6" name="Picture 5" descr="A black background with black text&#10;&#10;Description automatically generated">
            <a:extLst>
              <a:ext uri="{FF2B5EF4-FFF2-40B4-BE49-F238E27FC236}">
                <a16:creationId xmlns:a16="http://schemas.microsoft.com/office/drawing/2014/main" id="{85838AA3-2913-2FCA-4CC5-6D7B60E42BD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3" name="Text Placeholder 22">
            <a:extLst>
              <a:ext uri="{FF2B5EF4-FFF2-40B4-BE49-F238E27FC236}">
                <a16:creationId xmlns:a16="http://schemas.microsoft.com/office/drawing/2014/main" id="{D5057839-E559-C7CC-1454-33202B6DC727}"/>
              </a:ext>
            </a:extLst>
          </p:cNvPr>
          <p:cNvSpPr>
            <a:spLocks noGrp="1"/>
          </p:cNvSpPr>
          <p:nvPr>
            <p:ph type="body" sz="quarter" idx="20" hasCustomPrompt="1"/>
          </p:nvPr>
        </p:nvSpPr>
        <p:spPr>
          <a:xfrm>
            <a:off x="479425" y="2716328"/>
            <a:ext cx="3175580" cy="186838"/>
          </a:xfrm>
        </p:spPr>
        <p:txBody>
          <a:bodyPr/>
          <a:lstStyle>
            <a:lvl1pPr marL="0" indent="0">
              <a:buNone/>
              <a:defRPr>
                <a:latin typeface="+mj-lt"/>
              </a:defRPr>
            </a:lvl1pPr>
          </a:lstStyle>
          <a:p>
            <a:pPr lvl="0"/>
            <a:r>
              <a:rPr lang="en-GB" dirty="0" err="1"/>
              <a:t>Beeldinformatie</a:t>
            </a:r>
            <a:endParaRPr lang="en-NL" dirty="0"/>
          </a:p>
        </p:txBody>
      </p:sp>
      <p:sp>
        <p:nvSpPr>
          <p:cNvPr id="4" name="Text Placeholder 22">
            <a:extLst>
              <a:ext uri="{FF2B5EF4-FFF2-40B4-BE49-F238E27FC236}">
                <a16:creationId xmlns:a16="http://schemas.microsoft.com/office/drawing/2014/main" id="{A915A1B4-B838-2B43-8D12-83480081B7F7}"/>
              </a:ext>
            </a:extLst>
          </p:cNvPr>
          <p:cNvSpPr>
            <a:spLocks noGrp="1"/>
          </p:cNvSpPr>
          <p:nvPr>
            <p:ph type="body" sz="quarter" idx="21" hasCustomPrompt="1"/>
          </p:nvPr>
        </p:nvSpPr>
        <p:spPr>
          <a:xfrm>
            <a:off x="4462846" y="2716328"/>
            <a:ext cx="3175580" cy="186838"/>
          </a:xfrm>
        </p:spPr>
        <p:txBody>
          <a:bodyPr/>
          <a:lstStyle>
            <a:lvl1pPr marL="0" indent="0">
              <a:buNone/>
              <a:defRPr>
                <a:latin typeface="+mj-lt"/>
              </a:defRPr>
            </a:lvl1pPr>
          </a:lstStyle>
          <a:p>
            <a:pPr lvl="0"/>
            <a:r>
              <a:rPr lang="en-GB" dirty="0" err="1"/>
              <a:t>Beeldinformatie</a:t>
            </a:r>
            <a:endParaRPr lang="en-NL" dirty="0"/>
          </a:p>
        </p:txBody>
      </p:sp>
      <p:sp>
        <p:nvSpPr>
          <p:cNvPr id="11" name="Text Placeholder 22">
            <a:extLst>
              <a:ext uri="{FF2B5EF4-FFF2-40B4-BE49-F238E27FC236}">
                <a16:creationId xmlns:a16="http://schemas.microsoft.com/office/drawing/2014/main" id="{B0FB46D1-FD43-2B86-3370-90C08765513A}"/>
              </a:ext>
            </a:extLst>
          </p:cNvPr>
          <p:cNvSpPr>
            <a:spLocks noGrp="1"/>
          </p:cNvSpPr>
          <p:nvPr>
            <p:ph type="body" sz="quarter" idx="22" hasCustomPrompt="1"/>
          </p:nvPr>
        </p:nvSpPr>
        <p:spPr>
          <a:xfrm>
            <a:off x="8383204" y="2716328"/>
            <a:ext cx="3175580" cy="186838"/>
          </a:xfrm>
        </p:spPr>
        <p:txBody>
          <a:bodyPr/>
          <a:lstStyle>
            <a:lvl1pPr marL="0" indent="0">
              <a:buNone/>
              <a:defRPr>
                <a:latin typeface="+mj-lt"/>
              </a:defRPr>
            </a:lvl1pPr>
          </a:lstStyle>
          <a:p>
            <a:pPr lvl="0"/>
            <a:r>
              <a:rPr lang="en-GB" dirty="0" err="1"/>
              <a:t>Beeldinformatie</a:t>
            </a:r>
            <a:endParaRPr lang="en-NL" dirty="0"/>
          </a:p>
        </p:txBody>
      </p:sp>
      <p:sp>
        <p:nvSpPr>
          <p:cNvPr id="12" name="Text Placeholder 22">
            <a:extLst>
              <a:ext uri="{FF2B5EF4-FFF2-40B4-BE49-F238E27FC236}">
                <a16:creationId xmlns:a16="http://schemas.microsoft.com/office/drawing/2014/main" id="{A1BEC0C2-E64F-DFB1-9C30-68B8B33C7CA8}"/>
              </a:ext>
            </a:extLst>
          </p:cNvPr>
          <p:cNvSpPr>
            <a:spLocks noGrp="1"/>
          </p:cNvSpPr>
          <p:nvPr>
            <p:ph type="body" sz="quarter" idx="23" hasCustomPrompt="1"/>
          </p:nvPr>
        </p:nvSpPr>
        <p:spPr>
          <a:xfrm>
            <a:off x="479425" y="5554121"/>
            <a:ext cx="3175580" cy="186838"/>
          </a:xfrm>
        </p:spPr>
        <p:txBody>
          <a:bodyPr/>
          <a:lstStyle>
            <a:lvl1pPr marL="0" indent="0">
              <a:buNone/>
              <a:defRPr>
                <a:latin typeface="+mj-lt"/>
              </a:defRPr>
            </a:lvl1pPr>
          </a:lstStyle>
          <a:p>
            <a:pPr lvl="0"/>
            <a:r>
              <a:rPr lang="en-GB" dirty="0" err="1"/>
              <a:t>Beeldinformatie</a:t>
            </a:r>
            <a:endParaRPr lang="en-NL" dirty="0"/>
          </a:p>
        </p:txBody>
      </p:sp>
      <p:sp>
        <p:nvSpPr>
          <p:cNvPr id="23" name="Text Placeholder 22">
            <a:extLst>
              <a:ext uri="{FF2B5EF4-FFF2-40B4-BE49-F238E27FC236}">
                <a16:creationId xmlns:a16="http://schemas.microsoft.com/office/drawing/2014/main" id="{FAF8E996-87EF-A7D0-E5CB-086BDE9902AF}"/>
              </a:ext>
            </a:extLst>
          </p:cNvPr>
          <p:cNvSpPr>
            <a:spLocks noGrp="1"/>
          </p:cNvSpPr>
          <p:nvPr>
            <p:ph type="body" sz="quarter" idx="24" hasCustomPrompt="1"/>
          </p:nvPr>
        </p:nvSpPr>
        <p:spPr>
          <a:xfrm>
            <a:off x="4462846" y="5554121"/>
            <a:ext cx="3175580" cy="186838"/>
          </a:xfrm>
        </p:spPr>
        <p:txBody>
          <a:bodyPr/>
          <a:lstStyle>
            <a:lvl1pPr marL="0" indent="0">
              <a:buNone/>
              <a:defRPr>
                <a:latin typeface="+mj-lt"/>
              </a:defRPr>
            </a:lvl1pPr>
          </a:lstStyle>
          <a:p>
            <a:pPr lvl="0"/>
            <a:r>
              <a:rPr lang="en-GB" dirty="0" err="1"/>
              <a:t>Beeldinformatie</a:t>
            </a:r>
            <a:endParaRPr lang="en-NL" dirty="0"/>
          </a:p>
        </p:txBody>
      </p:sp>
      <p:sp>
        <p:nvSpPr>
          <p:cNvPr id="24" name="Text Placeholder 22">
            <a:extLst>
              <a:ext uri="{FF2B5EF4-FFF2-40B4-BE49-F238E27FC236}">
                <a16:creationId xmlns:a16="http://schemas.microsoft.com/office/drawing/2014/main" id="{107B3218-394A-C2B8-EBF5-D5111C5285DF}"/>
              </a:ext>
            </a:extLst>
          </p:cNvPr>
          <p:cNvSpPr>
            <a:spLocks noGrp="1"/>
          </p:cNvSpPr>
          <p:nvPr>
            <p:ph type="body" sz="quarter" idx="25" hasCustomPrompt="1"/>
          </p:nvPr>
        </p:nvSpPr>
        <p:spPr>
          <a:xfrm>
            <a:off x="8383204" y="555412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498302812"/>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NEGEN AFBEELDINGEN - Oranje">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53291" y="3532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445128"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err="1">
                <a:solidFill>
                  <a:schemeClr val="accent1"/>
                </a:solidFill>
                <a:latin typeface="+mj-lt"/>
              </a:rPr>
              <a:t>AFBEELDINg</a:t>
            </a:r>
            <a:r>
              <a:rPr lang="nl-NL" sz="2400" b="1" cap="all" baseline="0" noProof="0" dirty="0">
                <a:solidFill>
                  <a:schemeClr val="accent1"/>
                </a:solidFill>
                <a:latin typeface="+mj-lt"/>
              </a:rPr>
              <a:t> kader optie 9</a:t>
            </a:r>
          </a:p>
        </p:txBody>
      </p:sp>
      <p:grpSp>
        <p:nvGrpSpPr>
          <p:cNvPr id="2" name="Groep 1" hidden="1">
            <a:extLst>
              <a:ext uri="{FF2B5EF4-FFF2-40B4-BE49-F238E27FC236}">
                <a16:creationId xmlns:a16="http://schemas.microsoft.com/office/drawing/2014/main" id="{508D6884-2A43-479E-A664-A766E7B63D87}"/>
              </a:ext>
            </a:extLst>
          </p:cNvPr>
          <p:cNvGrpSpPr/>
          <p:nvPr userDrawn="1"/>
        </p:nvGrpSpPr>
        <p:grpSpPr>
          <a:xfrm>
            <a:off x="-2679703" y="-1054100"/>
            <a:ext cx="17716505" cy="8051800"/>
            <a:chOff x="-2679703" y="-1054100"/>
            <a:chExt cx="17716505" cy="8051800"/>
          </a:xfrm>
        </p:grpSpPr>
        <p:sp>
          <p:nvSpPr>
            <p:cNvPr id="9" name="Rechthoek 8">
              <a:extLst>
                <a:ext uri="{FF2B5EF4-FFF2-40B4-BE49-F238E27FC236}">
                  <a16:creationId xmlns:a16="http://schemas.microsoft.com/office/drawing/2014/main" id="{895CD9AE-1B9E-4964-8F75-C47748ABB1D3}"/>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0" name="Rechthoek 9">
              <a:extLst>
                <a:ext uri="{FF2B5EF4-FFF2-40B4-BE49-F238E27FC236}">
                  <a16:creationId xmlns:a16="http://schemas.microsoft.com/office/drawing/2014/main" id="{B22A3564-4861-4F8F-A150-5242DA8C3568}"/>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3" name="Rechthoek 12">
              <a:extLst>
                <a:ext uri="{FF2B5EF4-FFF2-40B4-BE49-F238E27FC236}">
                  <a16:creationId xmlns:a16="http://schemas.microsoft.com/office/drawing/2014/main" id="{228D7969-F70D-429E-B7C5-D0FF36A19D0C}"/>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4" name="Rechthoek 13">
              <a:extLst>
                <a:ext uri="{FF2B5EF4-FFF2-40B4-BE49-F238E27FC236}">
                  <a16:creationId xmlns:a16="http://schemas.microsoft.com/office/drawing/2014/main" id="{A9E23FCB-06F1-47AC-860B-0C3AB69EA695}"/>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5" name="Rechthoek 14">
              <a:extLst>
                <a:ext uri="{FF2B5EF4-FFF2-40B4-BE49-F238E27FC236}">
                  <a16:creationId xmlns:a16="http://schemas.microsoft.com/office/drawing/2014/main" id="{0976EC7F-A5C7-494E-AA0C-CE7F845F8DC4}"/>
                </a:ext>
              </a:extLst>
            </p:cNvPr>
            <p:cNvSpPr/>
            <p:nvPr userDrawn="1"/>
          </p:nvSpPr>
          <p:spPr>
            <a:xfrm>
              <a:off x="395070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6" name="Rechthoek 15">
              <a:extLst>
                <a:ext uri="{FF2B5EF4-FFF2-40B4-BE49-F238E27FC236}">
                  <a16:creationId xmlns:a16="http://schemas.microsoft.com/office/drawing/2014/main" id="{97ED0656-80F4-47B1-A4A9-8814F82E46E9}"/>
                </a:ext>
              </a:extLst>
            </p:cNvPr>
            <p:cNvSpPr/>
            <p:nvPr userDrawn="1"/>
          </p:nvSpPr>
          <p:spPr>
            <a:xfrm rot="5400000">
              <a:off x="6256257" y="-4376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7" name="Rechthoek 16">
              <a:extLst>
                <a:ext uri="{FF2B5EF4-FFF2-40B4-BE49-F238E27FC236}">
                  <a16:creationId xmlns:a16="http://schemas.microsoft.com/office/drawing/2014/main" id="{13122A30-7D77-47BB-BDA0-4C8CE2CC6D45}"/>
                </a:ext>
              </a:extLst>
            </p:cNvPr>
            <p:cNvSpPr/>
            <p:nvPr userDrawn="1"/>
          </p:nvSpPr>
          <p:spPr>
            <a:xfrm>
              <a:off x="790141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18" name="Rechthoek 17">
              <a:extLst>
                <a:ext uri="{FF2B5EF4-FFF2-40B4-BE49-F238E27FC236}">
                  <a16:creationId xmlns:a16="http://schemas.microsoft.com/office/drawing/2014/main" id="{3F83B7AC-2F3F-4F1A-BD01-7C35A55E9AF0}"/>
                </a:ext>
              </a:extLst>
            </p:cNvPr>
            <p:cNvSpPr/>
            <p:nvPr userDrawn="1"/>
          </p:nvSpPr>
          <p:spPr>
            <a:xfrm rot="5400000">
              <a:off x="6256257" y="-6408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19" name="Tijdelijke aanduiding voor afbeelding 16">
            <a:extLst>
              <a:ext uri="{FF2B5EF4-FFF2-40B4-BE49-F238E27FC236}">
                <a16:creationId xmlns:a16="http://schemas.microsoft.com/office/drawing/2014/main" id="{730D42C4-BF58-4061-B3E6-06FC36E911BB}"/>
              </a:ext>
            </a:extLst>
          </p:cNvPr>
          <p:cNvSpPr>
            <a:spLocks noGrp="1"/>
          </p:cNvSpPr>
          <p:nvPr>
            <p:ph type="pic" sz="quarter" idx="15" hasCustomPrompt="1"/>
          </p:nvPr>
        </p:nvSpPr>
        <p:spPr>
          <a:xfrm>
            <a:off x="353291" y="2290189"/>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0" name="Tijdelijke aanduiding voor afbeelding 16">
            <a:extLst>
              <a:ext uri="{FF2B5EF4-FFF2-40B4-BE49-F238E27FC236}">
                <a16:creationId xmlns:a16="http://schemas.microsoft.com/office/drawing/2014/main" id="{35523176-F5CD-42E2-9195-9B38F65B249C}"/>
              </a:ext>
            </a:extLst>
          </p:cNvPr>
          <p:cNvSpPr>
            <a:spLocks noGrp="1"/>
          </p:cNvSpPr>
          <p:nvPr>
            <p:ph type="pic" sz="quarter" idx="16" hasCustomPrompt="1"/>
          </p:nvPr>
        </p:nvSpPr>
        <p:spPr>
          <a:xfrm>
            <a:off x="353291" y="42404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1" name="Tijdelijke aanduiding voor afbeelding 16">
            <a:extLst>
              <a:ext uri="{FF2B5EF4-FFF2-40B4-BE49-F238E27FC236}">
                <a16:creationId xmlns:a16="http://schemas.microsoft.com/office/drawing/2014/main" id="{C0D855ED-B5B4-4A6F-A566-9D00DCF1C96E}"/>
              </a:ext>
            </a:extLst>
          </p:cNvPr>
          <p:cNvSpPr>
            <a:spLocks noGrp="1"/>
          </p:cNvSpPr>
          <p:nvPr>
            <p:ph type="pic" sz="quarter" idx="17" hasCustomPrompt="1"/>
          </p:nvPr>
        </p:nvSpPr>
        <p:spPr>
          <a:xfrm>
            <a:off x="4296641" y="3532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2" name="Tijdelijke aanduiding voor afbeelding 16">
            <a:extLst>
              <a:ext uri="{FF2B5EF4-FFF2-40B4-BE49-F238E27FC236}">
                <a16:creationId xmlns:a16="http://schemas.microsoft.com/office/drawing/2014/main" id="{2DA35E2B-C32E-424B-B953-FB32FA117047}"/>
              </a:ext>
            </a:extLst>
          </p:cNvPr>
          <p:cNvSpPr>
            <a:spLocks noGrp="1"/>
          </p:cNvSpPr>
          <p:nvPr>
            <p:ph type="pic" sz="quarter" idx="18" hasCustomPrompt="1"/>
          </p:nvPr>
        </p:nvSpPr>
        <p:spPr>
          <a:xfrm>
            <a:off x="4296641" y="2290189"/>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3" name="Tijdelijke aanduiding voor afbeelding 16">
            <a:extLst>
              <a:ext uri="{FF2B5EF4-FFF2-40B4-BE49-F238E27FC236}">
                <a16:creationId xmlns:a16="http://schemas.microsoft.com/office/drawing/2014/main" id="{11ED6BA5-F453-4497-90A1-2E88D3B66364}"/>
              </a:ext>
            </a:extLst>
          </p:cNvPr>
          <p:cNvSpPr>
            <a:spLocks noGrp="1"/>
          </p:cNvSpPr>
          <p:nvPr>
            <p:ph type="pic" sz="quarter" idx="19" hasCustomPrompt="1"/>
          </p:nvPr>
        </p:nvSpPr>
        <p:spPr>
          <a:xfrm>
            <a:off x="4296641" y="42404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4" name="Tijdelijke aanduiding voor afbeelding 16">
            <a:extLst>
              <a:ext uri="{FF2B5EF4-FFF2-40B4-BE49-F238E27FC236}">
                <a16:creationId xmlns:a16="http://schemas.microsoft.com/office/drawing/2014/main" id="{3BC42FE3-FEDE-4AAA-81EB-E18020819539}"/>
              </a:ext>
            </a:extLst>
          </p:cNvPr>
          <p:cNvSpPr>
            <a:spLocks noGrp="1"/>
          </p:cNvSpPr>
          <p:nvPr>
            <p:ph type="pic" sz="quarter" idx="20" hasCustomPrompt="1"/>
          </p:nvPr>
        </p:nvSpPr>
        <p:spPr>
          <a:xfrm>
            <a:off x="8239991" y="3532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5" name="Tijdelijke aanduiding voor afbeelding 16">
            <a:extLst>
              <a:ext uri="{FF2B5EF4-FFF2-40B4-BE49-F238E27FC236}">
                <a16:creationId xmlns:a16="http://schemas.microsoft.com/office/drawing/2014/main" id="{93A25532-5E0E-46AD-AFC7-DB18757A9A42}"/>
              </a:ext>
            </a:extLst>
          </p:cNvPr>
          <p:cNvSpPr>
            <a:spLocks noGrp="1"/>
          </p:cNvSpPr>
          <p:nvPr>
            <p:ph type="pic" sz="quarter" idx="21" hasCustomPrompt="1"/>
          </p:nvPr>
        </p:nvSpPr>
        <p:spPr>
          <a:xfrm>
            <a:off x="8239991" y="2290189"/>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6" name="Tijdelijke aanduiding voor afbeelding 16">
            <a:extLst>
              <a:ext uri="{FF2B5EF4-FFF2-40B4-BE49-F238E27FC236}">
                <a16:creationId xmlns:a16="http://schemas.microsoft.com/office/drawing/2014/main" id="{39100A35-8408-4C3A-9E2C-267C44C936D5}"/>
              </a:ext>
            </a:extLst>
          </p:cNvPr>
          <p:cNvSpPr>
            <a:spLocks noGrp="1"/>
          </p:cNvSpPr>
          <p:nvPr>
            <p:ph type="pic" sz="quarter" idx="22" hasCustomPrompt="1"/>
          </p:nvPr>
        </p:nvSpPr>
        <p:spPr>
          <a:xfrm>
            <a:off x="8239991" y="4240491"/>
            <a:ext cx="3597414" cy="16787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5" name="Tijdelijke aanduiding voor voettekst 4">
            <a:extLst>
              <a:ext uri="{FF2B5EF4-FFF2-40B4-BE49-F238E27FC236}">
                <a16:creationId xmlns:a16="http://schemas.microsoft.com/office/drawing/2014/main" id="{F9D59BEF-5938-38DC-066F-A03C1C1C2740}"/>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6" name="Picture 5" descr="A black background with black text&#10;&#10;Description automatically generated">
            <a:extLst>
              <a:ext uri="{FF2B5EF4-FFF2-40B4-BE49-F238E27FC236}">
                <a16:creationId xmlns:a16="http://schemas.microsoft.com/office/drawing/2014/main" id="{4D03EE06-546B-D758-0E05-3726C86069E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3" name="Text Placeholder 22">
            <a:extLst>
              <a:ext uri="{FF2B5EF4-FFF2-40B4-BE49-F238E27FC236}">
                <a16:creationId xmlns:a16="http://schemas.microsoft.com/office/drawing/2014/main" id="{B3672584-654E-9F0B-D261-C8D9E8C3846D}"/>
              </a:ext>
            </a:extLst>
          </p:cNvPr>
          <p:cNvSpPr>
            <a:spLocks noGrp="1"/>
          </p:cNvSpPr>
          <p:nvPr>
            <p:ph type="body" sz="quarter" idx="23" hasCustomPrompt="1"/>
          </p:nvPr>
        </p:nvSpPr>
        <p:spPr>
          <a:xfrm>
            <a:off x="479425" y="1716068"/>
            <a:ext cx="3175580" cy="186838"/>
          </a:xfrm>
        </p:spPr>
        <p:txBody>
          <a:bodyPr/>
          <a:lstStyle>
            <a:lvl1pPr marL="0" indent="0">
              <a:buNone/>
              <a:defRPr>
                <a:latin typeface="+mj-lt"/>
              </a:defRPr>
            </a:lvl1pPr>
          </a:lstStyle>
          <a:p>
            <a:pPr lvl="0"/>
            <a:r>
              <a:rPr lang="en-GB" dirty="0" err="1"/>
              <a:t>Beeldinformatie</a:t>
            </a:r>
            <a:endParaRPr lang="en-NL" dirty="0"/>
          </a:p>
        </p:txBody>
      </p:sp>
      <p:sp>
        <p:nvSpPr>
          <p:cNvPr id="4" name="Text Placeholder 22">
            <a:extLst>
              <a:ext uri="{FF2B5EF4-FFF2-40B4-BE49-F238E27FC236}">
                <a16:creationId xmlns:a16="http://schemas.microsoft.com/office/drawing/2014/main" id="{4A1BCA9E-70B8-E3B6-CD34-6D58C03E0E5B}"/>
              </a:ext>
            </a:extLst>
          </p:cNvPr>
          <p:cNvSpPr>
            <a:spLocks noGrp="1"/>
          </p:cNvSpPr>
          <p:nvPr>
            <p:ph type="body" sz="quarter" idx="24" hasCustomPrompt="1"/>
          </p:nvPr>
        </p:nvSpPr>
        <p:spPr>
          <a:xfrm>
            <a:off x="4410294" y="1716068"/>
            <a:ext cx="3175580" cy="186838"/>
          </a:xfrm>
        </p:spPr>
        <p:txBody>
          <a:bodyPr/>
          <a:lstStyle>
            <a:lvl1pPr marL="0" indent="0">
              <a:buNone/>
              <a:defRPr>
                <a:latin typeface="+mj-lt"/>
              </a:defRPr>
            </a:lvl1pPr>
          </a:lstStyle>
          <a:p>
            <a:pPr lvl="0"/>
            <a:r>
              <a:rPr lang="en-GB" dirty="0" err="1"/>
              <a:t>Beeldinformatie</a:t>
            </a:r>
            <a:endParaRPr lang="en-NL" dirty="0"/>
          </a:p>
        </p:txBody>
      </p:sp>
      <p:sp>
        <p:nvSpPr>
          <p:cNvPr id="11" name="Text Placeholder 22">
            <a:extLst>
              <a:ext uri="{FF2B5EF4-FFF2-40B4-BE49-F238E27FC236}">
                <a16:creationId xmlns:a16="http://schemas.microsoft.com/office/drawing/2014/main" id="{B9ED7954-2F2C-FCD9-DCA5-5E2163E1EED2}"/>
              </a:ext>
            </a:extLst>
          </p:cNvPr>
          <p:cNvSpPr>
            <a:spLocks noGrp="1"/>
          </p:cNvSpPr>
          <p:nvPr>
            <p:ph type="body" sz="quarter" idx="25" hasCustomPrompt="1"/>
          </p:nvPr>
        </p:nvSpPr>
        <p:spPr>
          <a:xfrm>
            <a:off x="8372694" y="1716068"/>
            <a:ext cx="3175580" cy="186838"/>
          </a:xfrm>
        </p:spPr>
        <p:txBody>
          <a:bodyPr/>
          <a:lstStyle>
            <a:lvl1pPr marL="0" indent="0">
              <a:buNone/>
              <a:defRPr>
                <a:latin typeface="+mj-lt"/>
              </a:defRPr>
            </a:lvl1pPr>
          </a:lstStyle>
          <a:p>
            <a:pPr lvl="0"/>
            <a:r>
              <a:rPr lang="en-GB" dirty="0" err="1"/>
              <a:t>Beeldinformatie</a:t>
            </a:r>
            <a:endParaRPr lang="en-NL" dirty="0"/>
          </a:p>
        </p:txBody>
      </p:sp>
      <p:sp>
        <p:nvSpPr>
          <p:cNvPr id="12" name="Text Placeholder 22">
            <a:extLst>
              <a:ext uri="{FF2B5EF4-FFF2-40B4-BE49-F238E27FC236}">
                <a16:creationId xmlns:a16="http://schemas.microsoft.com/office/drawing/2014/main" id="{D331507C-ABFC-D384-441D-4D04052F187C}"/>
              </a:ext>
            </a:extLst>
          </p:cNvPr>
          <p:cNvSpPr>
            <a:spLocks noGrp="1"/>
          </p:cNvSpPr>
          <p:nvPr>
            <p:ph type="body" sz="quarter" idx="26" hasCustomPrompt="1"/>
          </p:nvPr>
        </p:nvSpPr>
        <p:spPr>
          <a:xfrm>
            <a:off x="479425" y="3639461"/>
            <a:ext cx="3175580" cy="186838"/>
          </a:xfrm>
        </p:spPr>
        <p:txBody>
          <a:bodyPr/>
          <a:lstStyle>
            <a:lvl1pPr marL="0" indent="0">
              <a:buNone/>
              <a:defRPr>
                <a:latin typeface="+mj-lt"/>
              </a:defRPr>
            </a:lvl1pPr>
          </a:lstStyle>
          <a:p>
            <a:pPr lvl="0"/>
            <a:r>
              <a:rPr lang="en-GB" dirty="0" err="1"/>
              <a:t>Beeldinformatie</a:t>
            </a:r>
            <a:endParaRPr lang="en-NL" dirty="0"/>
          </a:p>
        </p:txBody>
      </p:sp>
      <p:sp>
        <p:nvSpPr>
          <p:cNvPr id="27" name="Text Placeholder 22">
            <a:extLst>
              <a:ext uri="{FF2B5EF4-FFF2-40B4-BE49-F238E27FC236}">
                <a16:creationId xmlns:a16="http://schemas.microsoft.com/office/drawing/2014/main" id="{A5395EC0-EF4C-3DBF-EA56-949CB684496A}"/>
              </a:ext>
            </a:extLst>
          </p:cNvPr>
          <p:cNvSpPr>
            <a:spLocks noGrp="1"/>
          </p:cNvSpPr>
          <p:nvPr>
            <p:ph type="body" sz="quarter" idx="27" hasCustomPrompt="1"/>
          </p:nvPr>
        </p:nvSpPr>
        <p:spPr>
          <a:xfrm>
            <a:off x="4410294" y="3639461"/>
            <a:ext cx="3175580" cy="186838"/>
          </a:xfrm>
        </p:spPr>
        <p:txBody>
          <a:bodyPr/>
          <a:lstStyle>
            <a:lvl1pPr marL="0" indent="0">
              <a:buNone/>
              <a:defRPr>
                <a:latin typeface="+mj-lt"/>
              </a:defRPr>
            </a:lvl1pPr>
          </a:lstStyle>
          <a:p>
            <a:pPr lvl="0"/>
            <a:r>
              <a:rPr lang="en-GB" dirty="0" err="1"/>
              <a:t>Beeldinformatie</a:t>
            </a:r>
            <a:endParaRPr lang="en-NL" dirty="0"/>
          </a:p>
        </p:txBody>
      </p:sp>
      <p:sp>
        <p:nvSpPr>
          <p:cNvPr id="28" name="Text Placeholder 22">
            <a:extLst>
              <a:ext uri="{FF2B5EF4-FFF2-40B4-BE49-F238E27FC236}">
                <a16:creationId xmlns:a16="http://schemas.microsoft.com/office/drawing/2014/main" id="{2383523B-9453-5846-038A-6F53A500F8A9}"/>
              </a:ext>
            </a:extLst>
          </p:cNvPr>
          <p:cNvSpPr>
            <a:spLocks noGrp="1"/>
          </p:cNvSpPr>
          <p:nvPr>
            <p:ph type="body" sz="quarter" idx="28" hasCustomPrompt="1"/>
          </p:nvPr>
        </p:nvSpPr>
        <p:spPr>
          <a:xfrm>
            <a:off x="8372694" y="3639461"/>
            <a:ext cx="3175580" cy="186838"/>
          </a:xfrm>
        </p:spPr>
        <p:txBody>
          <a:bodyPr/>
          <a:lstStyle>
            <a:lvl1pPr marL="0" indent="0">
              <a:buNone/>
              <a:defRPr>
                <a:latin typeface="+mj-lt"/>
              </a:defRPr>
            </a:lvl1pPr>
          </a:lstStyle>
          <a:p>
            <a:pPr lvl="0"/>
            <a:r>
              <a:rPr lang="en-GB" dirty="0" err="1"/>
              <a:t>Beeldinformatie</a:t>
            </a:r>
            <a:endParaRPr lang="en-NL" dirty="0"/>
          </a:p>
        </p:txBody>
      </p:sp>
      <p:sp>
        <p:nvSpPr>
          <p:cNvPr id="29" name="Text Placeholder 22">
            <a:extLst>
              <a:ext uri="{FF2B5EF4-FFF2-40B4-BE49-F238E27FC236}">
                <a16:creationId xmlns:a16="http://schemas.microsoft.com/office/drawing/2014/main" id="{DB26FA46-CA30-E0AD-3DFF-88D59E4004C1}"/>
              </a:ext>
            </a:extLst>
          </p:cNvPr>
          <p:cNvSpPr>
            <a:spLocks noGrp="1"/>
          </p:cNvSpPr>
          <p:nvPr>
            <p:ph type="body" sz="quarter" idx="29" hasCustomPrompt="1"/>
          </p:nvPr>
        </p:nvSpPr>
        <p:spPr>
          <a:xfrm>
            <a:off x="479425" y="5604895"/>
            <a:ext cx="3175580" cy="186838"/>
          </a:xfrm>
        </p:spPr>
        <p:txBody>
          <a:bodyPr/>
          <a:lstStyle>
            <a:lvl1pPr marL="0" indent="0">
              <a:buNone/>
              <a:defRPr>
                <a:latin typeface="+mj-lt"/>
              </a:defRPr>
            </a:lvl1pPr>
          </a:lstStyle>
          <a:p>
            <a:pPr lvl="0"/>
            <a:r>
              <a:rPr lang="en-GB" dirty="0" err="1"/>
              <a:t>Beeldinformatie</a:t>
            </a:r>
            <a:endParaRPr lang="en-NL" dirty="0"/>
          </a:p>
        </p:txBody>
      </p:sp>
      <p:sp>
        <p:nvSpPr>
          <p:cNvPr id="30" name="Text Placeholder 22">
            <a:extLst>
              <a:ext uri="{FF2B5EF4-FFF2-40B4-BE49-F238E27FC236}">
                <a16:creationId xmlns:a16="http://schemas.microsoft.com/office/drawing/2014/main" id="{81F021F8-A6AD-8FB8-A55E-433372541403}"/>
              </a:ext>
            </a:extLst>
          </p:cNvPr>
          <p:cNvSpPr>
            <a:spLocks noGrp="1"/>
          </p:cNvSpPr>
          <p:nvPr>
            <p:ph type="body" sz="quarter" idx="30" hasCustomPrompt="1"/>
          </p:nvPr>
        </p:nvSpPr>
        <p:spPr>
          <a:xfrm>
            <a:off x="4410294" y="5604895"/>
            <a:ext cx="3175580" cy="186838"/>
          </a:xfrm>
        </p:spPr>
        <p:txBody>
          <a:bodyPr/>
          <a:lstStyle>
            <a:lvl1pPr marL="0" indent="0">
              <a:buNone/>
              <a:defRPr>
                <a:latin typeface="+mj-lt"/>
              </a:defRPr>
            </a:lvl1pPr>
          </a:lstStyle>
          <a:p>
            <a:pPr lvl="0"/>
            <a:r>
              <a:rPr lang="en-GB" dirty="0" err="1"/>
              <a:t>Beeldinformatie</a:t>
            </a:r>
            <a:endParaRPr lang="en-NL" dirty="0"/>
          </a:p>
        </p:txBody>
      </p:sp>
      <p:sp>
        <p:nvSpPr>
          <p:cNvPr id="31" name="Text Placeholder 22">
            <a:extLst>
              <a:ext uri="{FF2B5EF4-FFF2-40B4-BE49-F238E27FC236}">
                <a16:creationId xmlns:a16="http://schemas.microsoft.com/office/drawing/2014/main" id="{02A46219-C3C9-B2B7-4E70-4438CCDF6C6B}"/>
              </a:ext>
            </a:extLst>
          </p:cNvPr>
          <p:cNvSpPr>
            <a:spLocks noGrp="1"/>
          </p:cNvSpPr>
          <p:nvPr>
            <p:ph type="body" sz="quarter" idx="31" hasCustomPrompt="1"/>
          </p:nvPr>
        </p:nvSpPr>
        <p:spPr>
          <a:xfrm>
            <a:off x="8372694" y="5604895"/>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3085466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6FFAB17-EC65-48F4-B7DD-EF77F393C157}"/>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458F18B-CCFD-4B80-B532-56019C044A49}"/>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0CAAB50D-0C13-481A-BED6-79E37170AFE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DE0368EB-FC97-40AD-B174-7FDE13CC5F33}"/>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6" name="Tijdelijke aanduiding voor voettekst 5">
            <a:extLst>
              <a:ext uri="{FF2B5EF4-FFF2-40B4-BE49-F238E27FC236}">
                <a16:creationId xmlns:a16="http://schemas.microsoft.com/office/drawing/2014/main" id="{5C8A454F-6F41-4B32-82E9-7F56A089B707}"/>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141D90E6-C783-4993-9513-C7A43DC58B85}"/>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671769784"/>
      </p:ext>
    </p:extLst>
  </p:cSld>
  <p:clrMapOvr>
    <a:masterClrMapping/>
  </p:clrMapOvr>
  <p:extLst>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GRAFIEK">
    <p:spTree>
      <p:nvGrpSpPr>
        <p:cNvPr id="1" name=""/>
        <p:cNvGrpSpPr/>
        <p:nvPr/>
      </p:nvGrpSpPr>
      <p:grpSpPr>
        <a:xfrm>
          <a:off x="0" y="0"/>
          <a:ext cx="0" cy="0"/>
          <a:chOff x="0" y="0"/>
          <a:chExt cx="0" cy="0"/>
        </a:xfrm>
      </p:grpSpPr>
      <p:sp>
        <p:nvSpPr>
          <p:cNvPr id="74" name="Tijdelijke aanduiding voor grafiek 17">
            <a:extLst>
              <a:ext uri="{FF2B5EF4-FFF2-40B4-BE49-F238E27FC236}">
                <a16:creationId xmlns:a16="http://schemas.microsoft.com/office/drawing/2014/main" id="{77764244-091B-45B8-92D2-64A8CF11A56C}"/>
              </a:ext>
            </a:extLst>
          </p:cNvPr>
          <p:cNvSpPr>
            <a:spLocks noGrp="1"/>
          </p:cNvSpPr>
          <p:nvPr>
            <p:ph type="chart" sz="quarter" idx="13" hasCustomPrompt="1"/>
          </p:nvPr>
        </p:nvSpPr>
        <p:spPr>
          <a:xfrm>
            <a:off x="345141" y="1354070"/>
            <a:ext cx="11501718" cy="4149860"/>
          </a:xfrm>
          <a:noFill/>
        </p:spPr>
        <p:txBody>
          <a:bodyPr tIns="0" bIns="1080000" anchor="ctr" anchorCtr="0"/>
          <a:lstStyle>
            <a:lvl1pPr marL="0" indent="0" algn="ctr">
              <a:buNone/>
              <a:defRPr sz="1200" i="1">
                <a:solidFill>
                  <a:schemeClr val="tx1"/>
                </a:solidFill>
              </a:defRPr>
            </a:lvl1pPr>
          </a:lstStyle>
          <a:p>
            <a:r>
              <a:rPr lang="nl-NL" dirty="0"/>
              <a:t>Klik op onderstaand pictogram om een grafiek in te voegen</a:t>
            </a:r>
          </a:p>
        </p:txBody>
      </p:sp>
      <p:sp>
        <p:nvSpPr>
          <p:cNvPr id="6" name="Tijdelijke aanduiding voor dianummer 5">
            <a:extLst>
              <a:ext uri="{FF2B5EF4-FFF2-40B4-BE49-F238E27FC236}">
                <a16:creationId xmlns:a16="http://schemas.microsoft.com/office/drawing/2014/main" id="{61F9C21B-3183-4E72-8961-5C3F192F9E79}"/>
              </a:ext>
            </a:extLst>
          </p:cNvPr>
          <p:cNvSpPr>
            <a:spLocks noGrp="1"/>
          </p:cNvSpPr>
          <p:nvPr>
            <p:ph type="sldNum" sz="quarter" idx="12"/>
          </p:nvPr>
        </p:nvSpPr>
        <p:spPr/>
        <p:txBody>
          <a:bodyPr/>
          <a:lstStyle/>
          <a:p>
            <a:fld id="{0E7E8AC4-F7DD-4ABF-A578-83DF31A41891}" type="slidenum">
              <a:rPr lang="nl-NL" smtClean="0"/>
              <a:t>‹nr.›</a:t>
            </a:fld>
            <a:endParaRPr lang="nl-NL" dirty="0"/>
          </a:p>
        </p:txBody>
      </p:sp>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1384995"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GRAFIEK</a:t>
            </a:r>
          </a:p>
        </p:txBody>
      </p:sp>
      <p:grpSp>
        <p:nvGrpSpPr>
          <p:cNvPr id="8" name="INSTRUCTIE">
            <a:extLst>
              <a:ext uri="{FF2B5EF4-FFF2-40B4-BE49-F238E27FC236}">
                <a16:creationId xmlns:a16="http://schemas.microsoft.com/office/drawing/2014/main" id="{B84CA470-D9CE-4934-BBE4-A71B6482186A}"/>
              </a:ext>
            </a:extLst>
          </p:cNvPr>
          <p:cNvGrpSpPr/>
          <p:nvPr userDrawn="1"/>
        </p:nvGrpSpPr>
        <p:grpSpPr>
          <a:xfrm>
            <a:off x="-3786165" y="0"/>
            <a:ext cx="3693114" cy="4683871"/>
            <a:chOff x="-3786165" y="0"/>
            <a:chExt cx="3693114" cy="4683871"/>
          </a:xfrm>
        </p:grpSpPr>
        <p:sp>
          <p:nvSpPr>
            <p:cNvPr id="9" name="Rechthoek 8">
              <a:extLst>
                <a:ext uri="{FF2B5EF4-FFF2-40B4-BE49-F238E27FC236}">
                  <a16:creationId xmlns:a16="http://schemas.microsoft.com/office/drawing/2014/main" id="{61F5CCCA-C28E-4FC8-A5BC-F61CBA044CFF}"/>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0" name="Ovaal 9">
              <a:extLst>
                <a:ext uri="{FF2B5EF4-FFF2-40B4-BE49-F238E27FC236}">
                  <a16:creationId xmlns:a16="http://schemas.microsoft.com/office/drawing/2014/main" id="{ACFC8B06-E44D-49C8-B2C4-5BCCFAB012CA}"/>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1" name="Rechthoek 10">
              <a:extLst>
                <a:ext uri="{FF2B5EF4-FFF2-40B4-BE49-F238E27FC236}">
                  <a16:creationId xmlns:a16="http://schemas.microsoft.com/office/drawing/2014/main" id="{664C12C4-66B2-4E25-80D0-7BE7F9DBD29A}"/>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180975" marR="0" lvl="0" indent="-180975" algn="l" defTabSz="914400" rtl="0" eaLnBrk="1" fontAlgn="auto" latinLnBrk="0" hangingPunct="1">
                <a:lnSpc>
                  <a:spcPct val="9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2" name="Ovaal 11">
              <a:extLst>
                <a:ext uri="{FF2B5EF4-FFF2-40B4-BE49-F238E27FC236}">
                  <a16:creationId xmlns:a16="http://schemas.microsoft.com/office/drawing/2014/main" id="{9FE9BEF2-B14F-4713-9696-3002BC70F358}"/>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3" name="Rechthoek 12">
              <a:extLst>
                <a:ext uri="{FF2B5EF4-FFF2-40B4-BE49-F238E27FC236}">
                  <a16:creationId xmlns:a16="http://schemas.microsoft.com/office/drawing/2014/main" id="{95316982-6DA7-4C7D-9F20-F04E9DC9A66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Kies uit:</a:t>
              </a:r>
            </a:p>
          </p:txBody>
        </p:sp>
        <p:sp>
          <p:nvSpPr>
            <p:cNvPr id="14" name="Rechthoek 13">
              <a:extLst>
                <a:ext uri="{FF2B5EF4-FFF2-40B4-BE49-F238E27FC236}">
                  <a16:creationId xmlns:a16="http://schemas.microsoft.com/office/drawing/2014/main" id="{18F161BC-DCA7-405C-9FE6-D661D5E23B68}"/>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355600" marR="0" lvl="1" indent="-177800" algn="l" defTabSz="914400" rtl="0" eaLnBrk="1" fontAlgn="auto" latinLnBrk="0" hangingPunct="1">
                <a:lnSpc>
                  <a:spcPct val="90000"/>
                </a:lnSpc>
                <a:spcBef>
                  <a:spcPts val="600"/>
                </a:spcBef>
                <a:spcAft>
                  <a:spcPts val="600"/>
                </a:spcAft>
                <a:buClr>
                  <a:schemeClr val="accent2"/>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 name="Ovaal 14">
              <a:extLst>
                <a:ext uri="{FF2B5EF4-FFF2-40B4-BE49-F238E27FC236}">
                  <a16:creationId xmlns:a16="http://schemas.microsoft.com/office/drawing/2014/main" id="{F27CB3B4-78B7-4A52-82AD-24284155C30C}"/>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6" name="Rechthoek 15">
              <a:extLst>
                <a:ext uri="{FF2B5EF4-FFF2-40B4-BE49-F238E27FC236}">
                  <a16:creationId xmlns:a16="http://schemas.microsoft.com/office/drawing/2014/main" id="{C4FD0166-2EA5-4CD7-8F44-C5BAF8D5DFAB}"/>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541338" marR="0" lvl="2" indent="-185738" algn="l" defTabSz="914400" rtl="0" eaLnBrk="1" fontAlgn="auto" latinLnBrk="0" hangingPunct="1">
                <a:lnSpc>
                  <a:spcPct val="9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7" name="Ovaal 16">
              <a:extLst>
                <a:ext uri="{FF2B5EF4-FFF2-40B4-BE49-F238E27FC236}">
                  <a16:creationId xmlns:a16="http://schemas.microsoft.com/office/drawing/2014/main" id="{99B925F9-0048-4B18-B0E6-AEB98B12D1CF}"/>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8" name="Rechthoek 17">
              <a:extLst>
                <a:ext uri="{FF2B5EF4-FFF2-40B4-BE49-F238E27FC236}">
                  <a16:creationId xmlns:a16="http://schemas.microsoft.com/office/drawing/2014/main" id="{C81C7115-23BB-431C-BC40-6FB7A936E324}"/>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9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9" name="Ovaal 18">
              <a:extLst>
                <a:ext uri="{FF2B5EF4-FFF2-40B4-BE49-F238E27FC236}">
                  <a16:creationId xmlns:a16="http://schemas.microsoft.com/office/drawing/2014/main" id="{AE0051DD-2AEF-4951-A8A0-3EC04D8A5BC3}"/>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20" name="Rechthoek 19">
              <a:extLst>
                <a:ext uri="{FF2B5EF4-FFF2-40B4-BE49-F238E27FC236}">
                  <a16:creationId xmlns:a16="http://schemas.microsoft.com/office/drawing/2014/main" id="{E2AE8E6A-8861-4978-B93C-FE1A7B701016}"/>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9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21" name="Ovaal 20">
              <a:extLst>
                <a:ext uri="{FF2B5EF4-FFF2-40B4-BE49-F238E27FC236}">
                  <a16:creationId xmlns:a16="http://schemas.microsoft.com/office/drawing/2014/main" id="{6DA027E6-E03A-4E0F-9C69-93D66843457D}"/>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22" name="Rechthoek 21">
              <a:extLst>
                <a:ext uri="{FF2B5EF4-FFF2-40B4-BE49-F238E27FC236}">
                  <a16:creationId xmlns:a16="http://schemas.microsoft.com/office/drawing/2014/main" id="{9F3F8E15-F458-4D3F-B69C-244C34AC6A04}"/>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342900" marR="0" lvl="6" indent="-342900" algn="l" defTabSz="914400" rtl="0" eaLnBrk="1" fontAlgn="auto" latinLnBrk="0" hangingPunct="1">
                <a:lnSpc>
                  <a:spcPct val="9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23" name="Ovaal 22">
              <a:extLst>
                <a:ext uri="{FF2B5EF4-FFF2-40B4-BE49-F238E27FC236}">
                  <a16:creationId xmlns:a16="http://schemas.microsoft.com/office/drawing/2014/main" id="{3FE7E7EE-690D-4ED4-ABE7-6CC23A4B2165}"/>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24" name="Rechthoek 23">
              <a:extLst>
                <a:ext uri="{FF2B5EF4-FFF2-40B4-BE49-F238E27FC236}">
                  <a16:creationId xmlns:a16="http://schemas.microsoft.com/office/drawing/2014/main" id="{311FCF92-7E03-42F5-8DEB-554BE5F29F49}"/>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342900" marR="0" lvl="7" indent="-342900" algn="l" defTabSz="914400" rtl="0" eaLnBrk="1" fontAlgn="auto" latinLnBrk="0" hangingPunct="1">
                <a:lnSpc>
                  <a:spcPct val="9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25" name="Ovaal 24">
              <a:extLst>
                <a:ext uri="{FF2B5EF4-FFF2-40B4-BE49-F238E27FC236}">
                  <a16:creationId xmlns:a16="http://schemas.microsoft.com/office/drawing/2014/main" id="{134858EB-C94C-49B6-94C0-CA5A9519DB02}"/>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26" name="Rechthoek 25">
              <a:extLst>
                <a:ext uri="{FF2B5EF4-FFF2-40B4-BE49-F238E27FC236}">
                  <a16:creationId xmlns:a16="http://schemas.microsoft.com/office/drawing/2014/main" id="{1E752384-CDF1-441A-BA21-E33BE002977F}"/>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541338" marR="0" lvl="8" indent="-180975" algn="l" defTabSz="914400" rtl="0" eaLnBrk="1" fontAlgn="auto" latinLnBrk="0" hangingPunct="1">
                <a:lnSpc>
                  <a:spcPct val="90000"/>
                </a:lnSpc>
                <a:spcBef>
                  <a:spcPts val="600"/>
                </a:spcBef>
                <a:spcAft>
                  <a:spcPts val="600"/>
                </a:spcAft>
                <a:buClr>
                  <a:schemeClr val="accent2"/>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27" name="Ovaal 26">
              <a:extLst>
                <a:ext uri="{FF2B5EF4-FFF2-40B4-BE49-F238E27FC236}">
                  <a16:creationId xmlns:a16="http://schemas.microsoft.com/office/drawing/2014/main" id="{4134045C-7834-47DC-889F-F545E8422BFE}"/>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28" name="Rechthoek 27">
              <a:extLst>
                <a:ext uri="{FF2B5EF4-FFF2-40B4-BE49-F238E27FC236}">
                  <a16:creationId xmlns:a16="http://schemas.microsoft.com/office/drawing/2014/main" id="{BF513BB5-41FC-4C5F-A897-5DAF31B82A9A}"/>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9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grpSp>
          <p:nvGrpSpPr>
            <p:cNvPr id="30" name="ICOON_info">
              <a:extLst>
                <a:ext uri="{FF2B5EF4-FFF2-40B4-BE49-F238E27FC236}">
                  <a16:creationId xmlns:a16="http://schemas.microsoft.com/office/drawing/2014/main" id="{1138D1B8-B885-4550-BE9B-04276421F565}"/>
                </a:ext>
              </a:extLst>
            </p:cNvPr>
            <p:cNvGrpSpPr/>
            <p:nvPr userDrawn="1"/>
          </p:nvGrpSpPr>
          <p:grpSpPr>
            <a:xfrm>
              <a:off x="-376736" y="4400186"/>
              <a:ext cx="283685" cy="283685"/>
              <a:chOff x="-510741" y="5913713"/>
              <a:chExt cx="267555" cy="267555"/>
            </a:xfrm>
          </p:grpSpPr>
          <p:sp>
            <p:nvSpPr>
              <p:cNvPr id="72" name="Ovaal 71">
                <a:extLst>
                  <a:ext uri="{FF2B5EF4-FFF2-40B4-BE49-F238E27FC236}">
                    <a16:creationId xmlns:a16="http://schemas.microsoft.com/office/drawing/2014/main" id="{82CB06D8-FCD6-425F-AC63-391E8C2D9746}"/>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73" name="Graphic 163" descr="Informatie">
                <a:extLst>
                  <a:ext uri="{FF2B5EF4-FFF2-40B4-BE49-F238E27FC236}">
                    <a16:creationId xmlns:a16="http://schemas.microsoft.com/office/drawing/2014/main" id="{21000AFC-D14F-4760-90D5-E343B1D4F14E}"/>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31" name="VOORBEELD">
              <a:extLst>
                <a:ext uri="{FF2B5EF4-FFF2-40B4-BE49-F238E27FC236}">
                  <a16:creationId xmlns:a16="http://schemas.microsoft.com/office/drawing/2014/main" id="{C7EAD1AA-61B6-447C-94CC-F35EE6D541F3}"/>
                </a:ext>
              </a:extLst>
            </p:cNvPr>
            <p:cNvGrpSpPr/>
            <p:nvPr userDrawn="1"/>
          </p:nvGrpSpPr>
          <p:grpSpPr>
            <a:xfrm>
              <a:off x="-3605171" y="458674"/>
              <a:ext cx="3234311" cy="558875"/>
              <a:chOff x="-3605171" y="458674"/>
              <a:chExt cx="3234311" cy="558875"/>
            </a:xfrm>
          </p:grpSpPr>
          <p:sp>
            <p:nvSpPr>
              <p:cNvPr id="32" name="Rechthoek 31">
                <a:extLst>
                  <a:ext uri="{FF2B5EF4-FFF2-40B4-BE49-F238E27FC236}">
                    <a16:creationId xmlns:a16="http://schemas.microsoft.com/office/drawing/2014/main" id="{77B7A1B3-EA2F-4F82-93E0-1FE86A8A5EFC}"/>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33" name="Rechthoek 32">
                <a:extLst>
                  <a:ext uri="{FF2B5EF4-FFF2-40B4-BE49-F238E27FC236}">
                    <a16:creationId xmlns:a16="http://schemas.microsoft.com/office/drawing/2014/main" id="{7BD9577A-9654-43E9-92B9-2FB7D8B2F65B}"/>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34" name="Groep 33">
                <a:extLst>
                  <a:ext uri="{FF2B5EF4-FFF2-40B4-BE49-F238E27FC236}">
                    <a16:creationId xmlns:a16="http://schemas.microsoft.com/office/drawing/2014/main" id="{9C4EB7CA-B7D8-4AEC-9B0B-D7DCFEBAC542}"/>
                  </a:ext>
                </a:extLst>
              </p:cNvPr>
              <p:cNvGrpSpPr/>
              <p:nvPr userDrawn="1"/>
            </p:nvGrpSpPr>
            <p:grpSpPr>
              <a:xfrm>
                <a:off x="-3386247" y="830871"/>
                <a:ext cx="139423" cy="109566"/>
                <a:chOff x="-2866744" y="827071"/>
                <a:chExt cx="168701" cy="132575"/>
              </a:xfrm>
            </p:grpSpPr>
            <p:grpSp>
              <p:nvGrpSpPr>
                <p:cNvPr id="65" name="Groep 64">
                  <a:extLst>
                    <a:ext uri="{FF2B5EF4-FFF2-40B4-BE49-F238E27FC236}">
                      <a16:creationId xmlns:a16="http://schemas.microsoft.com/office/drawing/2014/main" id="{FE12DA5A-4172-4AA6-B42A-947DBEF05CA0}"/>
                    </a:ext>
                  </a:extLst>
                </p:cNvPr>
                <p:cNvGrpSpPr/>
                <p:nvPr userDrawn="1"/>
              </p:nvGrpSpPr>
              <p:grpSpPr>
                <a:xfrm>
                  <a:off x="-2866744" y="827071"/>
                  <a:ext cx="168701" cy="132575"/>
                  <a:chOff x="-2866744" y="827071"/>
                  <a:chExt cx="168701" cy="132575"/>
                </a:xfrm>
              </p:grpSpPr>
              <p:cxnSp>
                <p:nvCxnSpPr>
                  <p:cNvPr id="67" name="Rechte verbindingslijn 66">
                    <a:extLst>
                      <a:ext uri="{FF2B5EF4-FFF2-40B4-BE49-F238E27FC236}">
                        <a16:creationId xmlns:a16="http://schemas.microsoft.com/office/drawing/2014/main" id="{0BB98AFF-DCF4-4DB6-9B21-EE4E482A7FE3}"/>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68" name="Rechte verbindingslijn 67">
                    <a:extLst>
                      <a:ext uri="{FF2B5EF4-FFF2-40B4-BE49-F238E27FC236}">
                        <a16:creationId xmlns:a16="http://schemas.microsoft.com/office/drawing/2014/main" id="{DA8D3588-C0C9-4A67-A6CE-051BDC89DD4B}"/>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69" name="Rechte verbindingslijn 68">
                    <a:extLst>
                      <a:ext uri="{FF2B5EF4-FFF2-40B4-BE49-F238E27FC236}">
                        <a16:creationId xmlns:a16="http://schemas.microsoft.com/office/drawing/2014/main" id="{484ABFD8-9C98-43E1-B4B7-D8B4316A8F80}"/>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70" name="Rechte verbindingslijn 69">
                    <a:extLst>
                      <a:ext uri="{FF2B5EF4-FFF2-40B4-BE49-F238E27FC236}">
                        <a16:creationId xmlns:a16="http://schemas.microsoft.com/office/drawing/2014/main" id="{04A20991-8575-4FA9-9ABD-9A41FE37EFF2}"/>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71" name="Rechte verbindingslijn 70">
                    <a:extLst>
                      <a:ext uri="{FF2B5EF4-FFF2-40B4-BE49-F238E27FC236}">
                        <a16:creationId xmlns:a16="http://schemas.microsoft.com/office/drawing/2014/main" id="{1705681D-4888-4B5E-8D11-2BEF1981057F}"/>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66" name="Pijl: rechts 65">
                  <a:extLst>
                    <a:ext uri="{FF2B5EF4-FFF2-40B4-BE49-F238E27FC236}">
                      <a16:creationId xmlns:a16="http://schemas.microsoft.com/office/drawing/2014/main" id="{9C263811-6556-43E9-BFC5-994F82C6ADA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35" name="Groep 34">
                <a:extLst>
                  <a:ext uri="{FF2B5EF4-FFF2-40B4-BE49-F238E27FC236}">
                    <a16:creationId xmlns:a16="http://schemas.microsoft.com/office/drawing/2014/main" id="{55A09666-BA4A-4525-9250-8C30C1376E75}"/>
                  </a:ext>
                </a:extLst>
              </p:cNvPr>
              <p:cNvGrpSpPr/>
              <p:nvPr userDrawn="1"/>
            </p:nvGrpSpPr>
            <p:grpSpPr>
              <a:xfrm>
                <a:off x="-3605171" y="830871"/>
                <a:ext cx="139423" cy="109566"/>
                <a:chOff x="-2866744" y="518074"/>
                <a:chExt cx="168701" cy="132575"/>
              </a:xfrm>
            </p:grpSpPr>
            <p:grpSp>
              <p:nvGrpSpPr>
                <p:cNvPr id="58" name="Groep 57">
                  <a:extLst>
                    <a:ext uri="{FF2B5EF4-FFF2-40B4-BE49-F238E27FC236}">
                      <a16:creationId xmlns:a16="http://schemas.microsoft.com/office/drawing/2014/main" id="{74D3C6DF-27B1-4F37-A1E0-CFA0432D7376}"/>
                    </a:ext>
                  </a:extLst>
                </p:cNvPr>
                <p:cNvGrpSpPr/>
                <p:nvPr userDrawn="1"/>
              </p:nvGrpSpPr>
              <p:grpSpPr>
                <a:xfrm>
                  <a:off x="-2866744" y="518074"/>
                  <a:ext cx="168701" cy="132575"/>
                  <a:chOff x="-2866744" y="518074"/>
                  <a:chExt cx="168701" cy="132575"/>
                </a:xfrm>
              </p:grpSpPr>
              <p:cxnSp>
                <p:nvCxnSpPr>
                  <p:cNvPr id="60" name="Rechte verbindingslijn 59">
                    <a:extLst>
                      <a:ext uri="{FF2B5EF4-FFF2-40B4-BE49-F238E27FC236}">
                        <a16:creationId xmlns:a16="http://schemas.microsoft.com/office/drawing/2014/main" id="{8987392D-DECA-48DC-8A7F-1331E701FC4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61" name="Rechte verbindingslijn 60">
                    <a:extLst>
                      <a:ext uri="{FF2B5EF4-FFF2-40B4-BE49-F238E27FC236}">
                        <a16:creationId xmlns:a16="http://schemas.microsoft.com/office/drawing/2014/main" id="{1DD16F6B-58FB-449F-935D-5BC9533ECD3A}"/>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62" name="Rechte verbindingslijn 61">
                    <a:extLst>
                      <a:ext uri="{FF2B5EF4-FFF2-40B4-BE49-F238E27FC236}">
                        <a16:creationId xmlns:a16="http://schemas.microsoft.com/office/drawing/2014/main" id="{F9DFCC9C-F4CA-4A58-AD17-59C2ECACCEF2}"/>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63" name="Rechte verbindingslijn 62">
                    <a:extLst>
                      <a:ext uri="{FF2B5EF4-FFF2-40B4-BE49-F238E27FC236}">
                        <a16:creationId xmlns:a16="http://schemas.microsoft.com/office/drawing/2014/main" id="{D49862AB-43E4-4AA6-AB24-1359E4B549E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64" name="Rechte verbindingslijn 63">
                    <a:extLst>
                      <a:ext uri="{FF2B5EF4-FFF2-40B4-BE49-F238E27FC236}">
                        <a16:creationId xmlns:a16="http://schemas.microsoft.com/office/drawing/2014/main" id="{1EE4E6B4-07DC-4546-ADF8-285483AB2B7D}"/>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59" name="Pijl: rechts 58">
                  <a:extLst>
                    <a:ext uri="{FF2B5EF4-FFF2-40B4-BE49-F238E27FC236}">
                      <a16:creationId xmlns:a16="http://schemas.microsoft.com/office/drawing/2014/main" id="{C9B83E56-22DB-43CA-8BF1-4ACB781C49B8}"/>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36" name="Rechte verbindingslijn 35">
                <a:extLst>
                  <a:ext uri="{FF2B5EF4-FFF2-40B4-BE49-F238E27FC236}">
                    <a16:creationId xmlns:a16="http://schemas.microsoft.com/office/drawing/2014/main" id="{08F4B2D4-698E-4A06-8909-67E663DFEE4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37" name="Rechte verbindingslijn 36">
                <a:extLst>
                  <a:ext uri="{FF2B5EF4-FFF2-40B4-BE49-F238E27FC236}">
                    <a16:creationId xmlns:a16="http://schemas.microsoft.com/office/drawing/2014/main" id="{CFD3C4DD-E380-4DEE-A518-A07BC3788DAA}"/>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38" name="Rechthoek 37">
                <a:extLst>
                  <a:ext uri="{FF2B5EF4-FFF2-40B4-BE49-F238E27FC236}">
                    <a16:creationId xmlns:a16="http://schemas.microsoft.com/office/drawing/2014/main" id="{6FA8692F-E69A-44F3-8492-7162FC3A5126}"/>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39" name="Rechthoek 38">
                <a:extLst>
                  <a:ext uri="{FF2B5EF4-FFF2-40B4-BE49-F238E27FC236}">
                    <a16:creationId xmlns:a16="http://schemas.microsoft.com/office/drawing/2014/main" id="{CDE7214C-0DA4-4A10-9B68-062AC01A87B2}"/>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40" name="Groep 39">
                <a:extLst>
                  <a:ext uri="{FF2B5EF4-FFF2-40B4-BE49-F238E27FC236}">
                    <a16:creationId xmlns:a16="http://schemas.microsoft.com/office/drawing/2014/main" id="{92E68778-4169-4895-8D1B-4DBF45F38668}"/>
                  </a:ext>
                </a:extLst>
              </p:cNvPr>
              <p:cNvGrpSpPr/>
              <p:nvPr userDrawn="1"/>
            </p:nvGrpSpPr>
            <p:grpSpPr>
              <a:xfrm>
                <a:off x="-2916763" y="769168"/>
                <a:ext cx="268738" cy="248381"/>
                <a:chOff x="-2916763" y="769168"/>
                <a:chExt cx="268738" cy="248381"/>
              </a:xfrm>
            </p:grpSpPr>
            <p:sp>
              <p:nvSpPr>
                <p:cNvPr id="50" name="Rechthoek 49">
                  <a:extLst>
                    <a:ext uri="{FF2B5EF4-FFF2-40B4-BE49-F238E27FC236}">
                      <a16:creationId xmlns:a16="http://schemas.microsoft.com/office/drawing/2014/main" id="{ADAD7162-A465-47E6-B0A3-470B96002830}"/>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51" name="Groep 50">
                  <a:extLst>
                    <a:ext uri="{FF2B5EF4-FFF2-40B4-BE49-F238E27FC236}">
                      <a16:creationId xmlns:a16="http://schemas.microsoft.com/office/drawing/2014/main" id="{0EF353D5-FF46-4F2B-84B0-E4ACD56ECB9B}"/>
                    </a:ext>
                  </a:extLst>
                </p:cNvPr>
                <p:cNvGrpSpPr/>
                <p:nvPr userDrawn="1"/>
              </p:nvGrpSpPr>
              <p:grpSpPr>
                <a:xfrm>
                  <a:off x="-2866744" y="827071"/>
                  <a:ext cx="168701" cy="132575"/>
                  <a:chOff x="-2866744" y="827071"/>
                  <a:chExt cx="168701" cy="132575"/>
                </a:xfrm>
              </p:grpSpPr>
              <p:cxnSp>
                <p:nvCxnSpPr>
                  <p:cNvPr id="53" name="Rechte verbindingslijn 52">
                    <a:extLst>
                      <a:ext uri="{FF2B5EF4-FFF2-40B4-BE49-F238E27FC236}">
                        <a16:creationId xmlns:a16="http://schemas.microsoft.com/office/drawing/2014/main" id="{841D28AB-B85F-40E9-B0E0-F32D19CB3096}"/>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54" name="Rechte verbindingslijn 53">
                    <a:extLst>
                      <a:ext uri="{FF2B5EF4-FFF2-40B4-BE49-F238E27FC236}">
                        <a16:creationId xmlns:a16="http://schemas.microsoft.com/office/drawing/2014/main" id="{4CD31099-98E1-4224-8A0A-BC4FD59F6F4F}"/>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55" name="Rechte verbindingslijn 54">
                    <a:extLst>
                      <a:ext uri="{FF2B5EF4-FFF2-40B4-BE49-F238E27FC236}">
                        <a16:creationId xmlns:a16="http://schemas.microsoft.com/office/drawing/2014/main" id="{7E9016AF-0D73-4173-BD31-C48BFFA21F40}"/>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56" name="Rechte verbindingslijn 55">
                    <a:extLst>
                      <a:ext uri="{FF2B5EF4-FFF2-40B4-BE49-F238E27FC236}">
                        <a16:creationId xmlns:a16="http://schemas.microsoft.com/office/drawing/2014/main" id="{CCF17A1F-68E9-47A7-9B7A-4775127B92A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57" name="Rechte verbindingslijn 56">
                    <a:extLst>
                      <a:ext uri="{FF2B5EF4-FFF2-40B4-BE49-F238E27FC236}">
                        <a16:creationId xmlns:a16="http://schemas.microsoft.com/office/drawing/2014/main" id="{5055FC53-19B2-414A-8535-0F107508826C}"/>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52" name="Pijl: rechts 51">
                  <a:extLst>
                    <a:ext uri="{FF2B5EF4-FFF2-40B4-BE49-F238E27FC236}">
                      <a16:creationId xmlns:a16="http://schemas.microsoft.com/office/drawing/2014/main" id="{15715B18-2A1F-4473-9F85-5237FE1CE698}"/>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41" name="Groep 40">
                <a:extLst>
                  <a:ext uri="{FF2B5EF4-FFF2-40B4-BE49-F238E27FC236}">
                    <a16:creationId xmlns:a16="http://schemas.microsoft.com/office/drawing/2014/main" id="{5F5EE20A-9EF1-48AD-BF35-F5EF38BC4C49}"/>
                  </a:ext>
                </a:extLst>
              </p:cNvPr>
              <p:cNvGrpSpPr/>
              <p:nvPr userDrawn="1"/>
            </p:nvGrpSpPr>
            <p:grpSpPr>
              <a:xfrm>
                <a:off x="-2916763" y="460171"/>
                <a:ext cx="268738" cy="248381"/>
                <a:chOff x="-2916763" y="460171"/>
                <a:chExt cx="268738" cy="248381"/>
              </a:xfrm>
            </p:grpSpPr>
            <p:sp>
              <p:nvSpPr>
                <p:cNvPr id="42" name="Rechthoek 41">
                  <a:extLst>
                    <a:ext uri="{FF2B5EF4-FFF2-40B4-BE49-F238E27FC236}">
                      <a16:creationId xmlns:a16="http://schemas.microsoft.com/office/drawing/2014/main" id="{D290F143-17DF-4996-975B-4B6B4633E55F}"/>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43" name="Groep 42">
                  <a:extLst>
                    <a:ext uri="{FF2B5EF4-FFF2-40B4-BE49-F238E27FC236}">
                      <a16:creationId xmlns:a16="http://schemas.microsoft.com/office/drawing/2014/main" id="{77CECCF5-7C78-480D-9A2A-A31ADF557D84}"/>
                    </a:ext>
                  </a:extLst>
                </p:cNvPr>
                <p:cNvGrpSpPr/>
                <p:nvPr userDrawn="1"/>
              </p:nvGrpSpPr>
              <p:grpSpPr>
                <a:xfrm>
                  <a:off x="-2866744" y="518074"/>
                  <a:ext cx="168701" cy="132575"/>
                  <a:chOff x="-2866744" y="518074"/>
                  <a:chExt cx="168701" cy="132575"/>
                </a:xfrm>
              </p:grpSpPr>
              <p:cxnSp>
                <p:nvCxnSpPr>
                  <p:cNvPr id="45" name="Rechte verbindingslijn 44">
                    <a:extLst>
                      <a:ext uri="{FF2B5EF4-FFF2-40B4-BE49-F238E27FC236}">
                        <a16:creationId xmlns:a16="http://schemas.microsoft.com/office/drawing/2014/main" id="{C47F96B3-7FAC-4EB1-9D63-17240E4F871C}"/>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46" name="Rechte verbindingslijn 45">
                    <a:extLst>
                      <a:ext uri="{FF2B5EF4-FFF2-40B4-BE49-F238E27FC236}">
                        <a16:creationId xmlns:a16="http://schemas.microsoft.com/office/drawing/2014/main" id="{3D16EA8A-73DA-4EC3-99BC-20501B55FF35}"/>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47" name="Rechte verbindingslijn 46">
                    <a:extLst>
                      <a:ext uri="{FF2B5EF4-FFF2-40B4-BE49-F238E27FC236}">
                        <a16:creationId xmlns:a16="http://schemas.microsoft.com/office/drawing/2014/main" id="{CAA6C2EA-8D19-4196-8EC3-3260D893B6F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48" name="Rechte verbindingslijn 47">
                    <a:extLst>
                      <a:ext uri="{FF2B5EF4-FFF2-40B4-BE49-F238E27FC236}">
                        <a16:creationId xmlns:a16="http://schemas.microsoft.com/office/drawing/2014/main" id="{D1EFCFDF-70AC-44E7-854B-ECCFFBE5AA2F}"/>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49" name="Rechte verbindingslijn 48">
                    <a:extLst>
                      <a:ext uri="{FF2B5EF4-FFF2-40B4-BE49-F238E27FC236}">
                        <a16:creationId xmlns:a16="http://schemas.microsoft.com/office/drawing/2014/main" id="{C3BEBBBC-862D-4399-ACC9-86747F19C02B}"/>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44" name="Pijl: rechts 43">
                  <a:extLst>
                    <a:ext uri="{FF2B5EF4-FFF2-40B4-BE49-F238E27FC236}">
                      <a16:creationId xmlns:a16="http://schemas.microsoft.com/office/drawing/2014/main" id="{1AC5BBC3-09BB-471B-A1DB-25D9E4B03929}"/>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grpSp>
      <p:sp>
        <p:nvSpPr>
          <p:cNvPr id="75" name="Titel 1">
            <a:extLst>
              <a:ext uri="{FF2B5EF4-FFF2-40B4-BE49-F238E27FC236}">
                <a16:creationId xmlns:a16="http://schemas.microsoft.com/office/drawing/2014/main" id="{2168EFE0-F1DE-4CAB-A6BC-D54ED27FC432}"/>
              </a:ext>
            </a:extLst>
          </p:cNvPr>
          <p:cNvSpPr>
            <a:spLocks noGrp="1"/>
          </p:cNvSpPr>
          <p:nvPr>
            <p:ph type="title" hasCustomPrompt="1"/>
          </p:nvPr>
        </p:nvSpPr>
        <p:spPr>
          <a:xfrm>
            <a:off x="311410" y="242707"/>
            <a:ext cx="5155920" cy="663399"/>
          </a:xfrm>
        </p:spPr>
        <p:txBody>
          <a:bodyPr/>
          <a:lstStyle>
            <a:lvl1pPr>
              <a:defRPr b="0"/>
            </a:lvl1pPr>
          </a:lstStyle>
          <a:p>
            <a:r>
              <a:rPr lang="nl-NL" noProof="0" dirty="0"/>
              <a:t>Naam grafiek</a:t>
            </a:r>
            <a:endParaRPr lang="nl-NL" dirty="0"/>
          </a:p>
        </p:txBody>
      </p:sp>
      <p:sp>
        <p:nvSpPr>
          <p:cNvPr id="79" name="Tijdelijke aanduiding voor voettekst 4">
            <a:extLst>
              <a:ext uri="{FF2B5EF4-FFF2-40B4-BE49-F238E27FC236}">
                <a16:creationId xmlns:a16="http://schemas.microsoft.com/office/drawing/2014/main" id="{0E9BEAEE-9299-3231-C244-BDDA12720A5E}"/>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80" name="Picture 79" descr="A black background with black text&#10;&#10;Description automatically generated">
            <a:extLst>
              <a:ext uri="{FF2B5EF4-FFF2-40B4-BE49-F238E27FC236}">
                <a16:creationId xmlns:a16="http://schemas.microsoft.com/office/drawing/2014/main" id="{BB6DABED-A55B-5482-6AFE-4724E837E276}"/>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134621809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ABEL">
    <p:spTree>
      <p:nvGrpSpPr>
        <p:cNvPr id="1" name=""/>
        <p:cNvGrpSpPr/>
        <p:nvPr/>
      </p:nvGrpSpPr>
      <p:grpSpPr>
        <a:xfrm>
          <a:off x="0" y="0"/>
          <a:ext cx="0" cy="0"/>
          <a:chOff x="0" y="0"/>
          <a:chExt cx="0" cy="0"/>
        </a:xfrm>
      </p:grpSpPr>
      <p:sp>
        <p:nvSpPr>
          <p:cNvPr id="6" name="Tijdelijke aanduiding voor dianummer 5">
            <a:extLst>
              <a:ext uri="{FF2B5EF4-FFF2-40B4-BE49-F238E27FC236}">
                <a16:creationId xmlns:a16="http://schemas.microsoft.com/office/drawing/2014/main" id="{61F9C21B-3183-4E72-8961-5C3F192F9E79}"/>
              </a:ext>
            </a:extLst>
          </p:cNvPr>
          <p:cNvSpPr>
            <a:spLocks noGrp="1"/>
          </p:cNvSpPr>
          <p:nvPr>
            <p:ph type="sldNum" sz="quarter" idx="12"/>
          </p:nvPr>
        </p:nvSpPr>
        <p:spPr/>
        <p:txBody>
          <a:bodyPr/>
          <a:lstStyle/>
          <a:p>
            <a:fld id="{0E7E8AC4-F7DD-4ABF-A578-83DF31A41891}" type="slidenum">
              <a:rPr lang="nl-NL" smtClean="0"/>
              <a:t>‹nr.›</a:t>
            </a:fld>
            <a:endParaRPr lang="nl-NL" dirty="0"/>
          </a:p>
        </p:txBody>
      </p:sp>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1003095"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tabel</a:t>
            </a:r>
          </a:p>
        </p:txBody>
      </p:sp>
      <p:grpSp>
        <p:nvGrpSpPr>
          <p:cNvPr id="8" name="INSTRUCTIE">
            <a:extLst>
              <a:ext uri="{FF2B5EF4-FFF2-40B4-BE49-F238E27FC236}">
                <a16:creationId xmlns:a16="http://schemas.microsoft.com/office/drawing/2014/main" id="{B84CA470-D9CE-4934-BBE4-A71B6482186A}"/>
              </a:ext>
            </a:extLst>
          </p:cNvPr>
          <p:cNvGrpSpPr/>
          <p:nvPr userDrawn="1"/>
        </p:nvGrpSpPr>
        <p:grpSpPr>
          <a:xfrm>
            <a:off x="-3786165" y="0"/>
            <a:ext cx="3693114" cy="4683871"/>
            <a:chOff x="-3786165" y="0"/>
            <a:chExt cx="3693114" cy="4683871"/>
          </a:xfrm>
        </p:grpSpPr>
        <p:sp>
          <p:nvSpPr>
            <p:cNvPr id="9" name="Rechthoek 8">
              <a:extLst>
                <a:ext uri="{FF2B5EF4-FFF2-40B4-BE49-F238E27FC236}">
                  <a16:creationId xmlns:a16="http://schemas.microsoft.com/office/drawing/2014/main" id="{61F5CCCA-C28E-4FC8-A5BC-F61CBA044CFF}"/>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0" name="Ovaal 9">
              <a:extLst>
                <a:ext uri="{FF2B5EF4-FFF2-40B4-BE49-F238E27FC236}">
                  <a16:creationId xmlns:a16="http://schemas.microsoft.com/office/drawing/2014/main" id="{ACFC8B06-E44D-49C8-B2C4-5BCCFAB012CA}"/>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1" name="Rechthoek 10">
              <a:extLst>
                <a:ext uri="{FF2B5EF4-FFF2-40B4-BE49-F238E27FC236}">
                  <a16:creationId xmlns:a16="http://schemas.microsoft.com/office/drawing/2014/main" id="{664C12C4-66B2-4E25-80D0-7BE7F9DBD29A}"/>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180975" marR="0" lvl="0" indent="-180975" algn="l" defTabSz="914400" rtl="0" eaLnBrk="1" fontAlgn="auto" latinLnBrk="0" hangingPunct="1">
                <a:lnSpc>
                  <a:spcPct val="9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2" name="Ovaal 11">
              <a:extLst>
                <a:ext uri="{FF2B5EF4-FFF2-40B4-BE49-F238E27FC236}">
                  <a16:creationId xmlns:a16="http://schemas.microsoft.com/office/drawing/2014/main" id="{9FE9BEF2-B14F-4713-9696-3002BC70F358}"/>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3" name="Rechthoek 12">
              <a:extLst>
                <a:ext uri="{FF2B5EF4-FFF2-40B4-BE49-F238E27FC236}">
                  <a16:creationId xmlns:a16="http://schemas.microsoft.com/office/drawing/2014/main" id="{95316982-6DA7-4C7D-9F20-F04E9DC9A66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Kies uit:</a:t>
              </a:r>
            </a:p>
          </p:txBody>
        </p:sp>
        <p:sp>
          <p:nvSpPr>
            <p:cNvPr id="14" name="Rechthoek 13">
              <a:extLst>
                <a:ext uri="{FF2B5EF4-FFF2-40B4-BE49-F238E27FC236}">
                  <a16:creationId xmlns:a16="http://schemas.microsoft.com/office/drawing/2014/main" id="{18F161BC-DCA7-405C-9FE6-D661D5E23B68}"/>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355600" marR="0" lvl="1" indent="-177800" algn="l" defTabSz="914400" rtl="0" eaLnBrk="1" fontAlgn="auto" latinLnBrk="0" hangingPunct="1">
                <a:lnSpc>
                  <a:spcPct val="90000"/>
                </a:lnSpc>
                <a:spcBef>
                  <a:spcPts val="600"/>
                </a:spcBef>
                <a:spcAft>
                  <a:spcPts val="600"/>
                </a:spcAft>
                <a:buClr>
                  <a:schemeClr val="accent2"/>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 name="Ovaal 14">
              <a:extLst>
                <a:ext uri="{FF2B5EF4-FFF2-40B4-BE49-F238E27FC236}">
                  <a16:creationId xmlns:a16="http://schemas.microsoft.com/office/drawing/2014/main" id="{F27CB3B4-78B7-4A52-82AD-24284155C30C}"/>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6" name="Rechthoek 15">
              <a:extLst>
                <a:ext uri="{FF2B5EF4-FFF2-40B4-BE49-F238E27FC236}">
                  <a16:creationId xmlns:a16="http://schemas.microsoft.com/office/drawing/2014/main" id="{C4FD0166-2EA5-4CD7-8F44-C5BAF8D5DFAB}"/>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541338" marR="0" lvl="2" indent="-185738" algn="l" defTabSz="914400" rtl="0" eaLnBrk="1" fontAlgn="auto" latinLnBrk="0" hangingPunct="1">
                <a:lnSpc>
                  <a:spcPct val="9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7" name="Ovaal 16">
              <a:extLst>
                <a:ext uri="{FF2B5EF4-FFF2-40B4-BE49-F238E27FC236}">
                  <a16:creationId xmlns:a16="http://schemas.microsoft.com/office/drawing/2014/main" id="{99B925F9-0048-4B18-B0E6-AEB98B12D1CF}"/>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8" name="Rechthoek 17">
              <a:extLst>
                <a:ext uri="{FF2B5EF4-FFF2-40B4-BE49-F238E27FC236}">
                  <a16:creationId xmlns:a16="http://schemas.microsoft.com/office/drawing/2014/main" id="{C81C7115-23BB-431C-BC40-6FB7A936E324}"/>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9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9" name="Ovaal 18">
              <a:extLst>
                <a:ext uri="{FF2B5EF4-FFF2-40B4-BE49-F238E27FC236}">
                  <a16:creationId xmlns:a16="http://schemas.microsoft.com/office/drawing/2014/main" id="{AE0051DD-2AEF-4951-A8A0-3EC04D8A5BC3}"/>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20" name="Rechthoek 19">
              <a:extLst>
                <a:ext uri="{FF2B5EF4-FFF2-40B4-BE49-F238E27FC236}">
                  <a16:creationId xmlns:a16="http://schemas.microsoft.com/office/drawing/2014/main" id="{E2AE8E6A-8861-4978-B93C-FE1A7B701016}"/>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9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21" name="Ovaal 20">
              <a:extLst>
                <a:ext uri="{FF2B5EF4-FFF2-40B4-BE49-F238E27FC236}">
                  <a16:creationId xmlns:a16="http://schemas.microsoft.com/office/drawing/2014/main" id="{6DA027E6-E03A-4E0F-9C69-93D66843457D}"/>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22" name="Rechthoek 21">
              <a:extLst>
                <a:ext uri="{FF2B5EF4-FFF2-40B4-BE49-F238E27FC236}">
                  <a16:creationId xmlns:a16="http://schemas.microsoft.com/office/drawing/2014/main" id="{9F3F8E15-F458-4D3F-B69C-244C34AC6A04}"/>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342900" marR="0" lvl="6" indent="-342900" algn="l" defTabSz="914400" rtl="0" eaLnBrk="1" fontAlgn="auto" latinLnBrk="0" hangingPunct="1">
                <a:lnSpc>
                  <a:spcPct val="9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23" name="Ovaal 22">
              <a:extLst>
                <a:ext uri="{FF2B5EF4-FFF2-40B4-BE49-F238E27FC236}">
                  <a16:creationId xmlns:a16="http://schemas.microsoft.com/office/drawing/2014/main" id="{3FE7E7EE-690D-4ED4-ABE7-6CC23A4B2165}"/>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24" name="Rechthoek 23">
              <a:extLst>
                <a:ext uri="{FF2B5EF4-FFF2-40B4-BE49-F238E27FC236}">
                  <a16:creationId xmlns:a16="http://schemas.microsoft.com/office/drawing/2014/main" id="{311FCF92-7E03-42F5-8DEB-554BE5F29F49}"/>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342900" marR="0" lvl="7" indent="-342900" algn="l" defTabSz="914400" rtl="0" eaLnBrk="1" fontAlgn="auto" latinLnBrk="0" hangingPunct="1">
                <a:lnSpc>
                  <a:spcPct val="9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25" name="Ovaal 24">
              <a:extLst>
                <a:ext uri="{FF2B5EF4-FFF2-40B4-BE49-F238E27FC236}">
                  <a16:creationId xmlns:a16="http://schemas.microsoft.com/office/drawing/2014/main" id="{134858EB-C94C-49B6-94C0-CA5A9519DB02}"/>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26" name="Rechthoek 25">
              <a:extLst>
                <a:ext uri="{FF2B5EF4-FFF2-40B4-BE49-F238E27FC236}">
                  <a16:creationId xmlns:a16="http://schemas.microsoft.com/office/drawing/2014/main" id="{1E752384-CDF1-441A-BA21-E33BE002977F}"/>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541338" marR="0" lvl="8" indent="-180975" algn="l" defTabSz="914400" rtl="0" eaLnBrk="1" fontAlgn="auto" latinLnBrk="0" hangingPunct="1">
                <a:lnSpc>
                  <a:spcPct val="90000"/>
                </a:lnSpc>
                <a:spcBef>
                  <a:spcPts val="600"/>
                </a:spcBef>
                <a:spcAft>
                  <a:spcPts val="600"/>
                </a:spcAft>
                <a:buClr>
                  <a:schemeClr val="accent2"/>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27" name="Ovaal 26">
              <a:extLst>
                <a:ext uri="{FF2B5EF4-FFF2-40B4-BE49-F238E27FC236}">
                  <a16:creationId xmlns:a16="http://schemas.microsoft.com/office/drawing/2014/main" id="{4134045C-7834-47DC-889F-F545E8422BFE}"/>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28" name="Rechthoek 27">
              <a:extLst>
                <a:ext uri="{FF2B5EF4-FFF2-40B4-BE49-F238E27FC236}">
                  <a16:creationId xmlns:a16="http://schemas.microsoft.com/office/drawing/2014/main" id="{BF513BB5-41FC-4C5F-A897-5DAF31B82A9A}"/>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9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grpSp>
          <p:nvGrpSpPr>
            <p:cNvPr id="30" name="ICOON_info">
              <a:extLst>
                <a:ext uri="{FF2B5EF4-FFF2-40B4-BE49-F238E27FC236}">
                  <a16:creationId xmlns:a16="http://schemas.microsoft.com/office/drawing/2014/main" id="{1138D1B8-B885-4550-BE9B-04276421F565}"/>
                </a:ext>
              </a:extLst>
            </p:cNvPr>
            <p:cNvGrpSpPr/>
            <p:nvPr userDrawn="1"/>
          </p:nvGrpSpPr>
          <p:grpSpPr>
            <a:xfrm>
              <a:off x="-376736" y="4400186"/>
              <a:ext cx="283685" cy="283685"/>
              <a:chOff x="-510741" y="5913713"/>
              <a:chExt cx="267555" cy="267555"/>
            </a:xfrm>
          </p:grpSpPr>
          <p:sp>
            <p:nvSpPr>
              <p:cNvPr id="72" name="Ovaal 71">
                <a:extLst>
                  <a:ext uri="{FF2B5EF4-FFF2-40B4-BE49-F238E27FC236}">
                    <a16:creationId xmlns:a16="http://schemas.microsoft.com/office/drawing/2014/main" id="{82CB06D8-FCD6-425F-AC63-391E8C2D9746}"/>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73" name="Graphic 163" descr="Informatie">
                <a:extLst>
                  <a:ext uri="{FF2B5EF4-FFF2-40B4-BE49-F238E27FC236}">
                    <a16:creationId xmlns:a16="http://schemas.microsoft.com/office/drawing/2014/main" id="{21000AFC-D14F-4760-90D5-E343B1D4F14E}"/>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31" name="VOORBEELD">
              <a:extLst>
                <a:ext uri="{FF2B5EF4-FFF2-40B4-BE49-F238E27FC236}">
                  <a16:creationId xmlns:a16="http://schemas.microsoft.com/office/drawing/2014/main" id="{C7EAD1AA-61B6-447C-94CC-F35EE6D541F3}"/>
                </a:ext>
              </a:extLst>
            </p:cNvPr>
            <p:cNvGrpSpPr/>
            <p:nvPr userDrawn="1"/>
          </p:nvGrpSpPr>
          <p:grpSpPr>
            <a:xfrm>
              <a:off x="-3605171" y="458674"/>
              <a:ext cx="3234311" cy="558875"/>
              <a:chOff x="-3605171" y="458674"/>
              <a:chExt cx="3234311" cy="558875"/>
            </a:xfrm>
          </p:grpSpPr>
          <p:sp>
            <p:nvSpPr>
              <p:cNvPr id="32" name="Rechthoek 31">
                <a:extLst>
                  <a:ext uri="{FF2B5EF4-FFF2-40B4-BE49-F238E27FC236}">
                    <a16:creationId xmlns:a16="http://schemas.microsoft.com/office/drawing/2014/main" id="{77B7A1B3-EA2F-4F82-93E0-1FE86A8A5EFC}"/>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33" name="Rechthoek 32">
                <a:extLst>
                  <a:ext uri="{FF2B5EF4-FFF2-40B4-BE49-F238E27FC236}">
                    <a16:creationId xmlns:a16="http://schemas.microsoft.com/office/drawing/2014/main" id="{7BD9577A-9654-43E9-92B9-2FB7D8B2F65B}"/>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34" name="Groep 33">
                <a:extLst>
                  <a:ext uri="{FF2B5EF4-FFF2-40B4-BE49-F238E27FC236}">
                    <a16:creationId xmlns:a16="http://schemas.microsoft.com/office/drawing/2014/main" id="{9C4EB7CA-B7D8-4AEC-9B0B-D7DCFEBAC542}"/>
                  </a:ext>
                </a:extLst>
              </p:cNvPr>
              <p:cNvGrpSpPr/>
              <p:nvPr userDrawn="1"/>
            </p:nvGrpSpPr>
            <p:grpSpPr>
              <a:xfrm>
                <a:off x="-3386247" y="830871"/>
                <a:ext cx="139423" cy="109566"/>
                <a:chOff x="-2866744" y="827071"/>
                <a:chExt cx="168701" cy="132575"/>
              </a:xfrm>
            </p:grpSpPr>
            <p:grpSp>
              <p:nvGrpSpPr>
                <p:cNvPr id="65" name="Groep 64">
                  <a:extLst>
                    <a:ext uri="{FF2B5EF4-FFF2-40B4-BE49-F238E27FC236}">
                      <a16:creationId xmlns:a16="http://schemas.microsoft.com/office/drawing/2014/main" id="{FE12DA5A-4172-4AA6-B42A-947DBEF05CA0}"/>
                    </a:ext>
                  </a:extLst>
                </p:cNvPr>
                <p:cNvGrpSpPr/>
                <p:nvPr userDrawn="1"/>
              </p:nvGrpSpPr>
              <p:grpSpPr>
                <a:xfrm>
                  <a:off x="-2866744" y="827071"/>
                  <a:ext cx="168701" cy="132575"/>
                  <a:chOff x="-2866744" y="827071"/>
                  <a:chExt cx="168701" cy="132575"/>
                </a:xfrm>
              </p:grpSpPr>
              <p:cxnSp>
                <p:nvCxnSpPr>
                  <p:cNvPr id="67" name="Rechte verbindingslijn 66">
                    <a:extLst>
                      <a:ext uri="{FF2B5EF4-FFF2-40B4-BE49-F238E27FC236}">
                        <a16:creationId xmlns:a16="http://schemas.microsoft.com/office/drawing/2014/main" id="{0BB98AFF-DCF4-4DB6-9B21-EE4E482A7FE3}"/>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68" name="Rechte verbindingslijn 67">
                    <a:extLst>
                      <a:ext uri="{FF2B5EF4-FFF2-40B4-BE49-F238E27FC236}">
                        <a16:creationId xmlns:a16="http://schemas.microsoft.com/office/drawing/2014/main" id="{DA8D3588-C0C9-4A67-A6CE-051BDC89DD4B}"/>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69" name="Rechte verbindingslijn 68">
                    <a:extLst>
                      <a:ext uri="{FF2B5EF4-FFF2-40B4-BE49-F238E27FC236}">
                        <a16:creationId xmlns:a16="http://schemas.microsoft.com/office/drawing/2014/main" id="{484ABFD8-9C98-43E1-B4B7-D8B4316A8F80}"/>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70" name="Rechte verbindingslijn 69">
                    <a:extLst>
                      <a:ext uri="{FF2B5EF4-FFF2-40B4-BE49-F238E27FC236}">
                        <a16:creationId xmlns:a16="http://schemas.microsoft.com/office/drawing/2014/main" id="{04A20991-8575-4FA9-9ABD-9A41FE37EFF2}"/>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71" name="Rechte verbindingslijn 70">
                    <a:extLst>
                      <a:ext uri="{FF2B5EF4-FFF2-40B4-BE49-F238E27FC236}">
                        <a16:creationId xmlns:a16="http://schemas.microsoft.com/office/drawing/2014/main" id="{1705681D-4888-4B5E-8D11-2BEF1981057F}"/>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66" name="Pijl: rechts 65">
                  <a:extLst>
                    <a:ext uri="{FF2B5EF4-FFF2-40B4-BE49-F238E27FC236}">
                      <a16:creationId xmlns:a16="http://schemas.microsoft.com/office/drawing/2014/main" id="{9C263811-6556-43E9-BFC5-994F82C6ADA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35" name="Groep 34">
                <a:extLst>
                  <a:ext uri="{FF2B5EF4-FFF2-40B4-BE49-F238E27FC236}">
                    <a16:creationId xmlns:a16="http://schemas.microsoft.com/office/drawing/2014/main" id="{55A09666-BA4A-4525-9250-8C30C1376E75}"/>
                  </a:ext>
                </a:extLst>
              </p:cNvPr>
              <p:cNvGrpSpPr/>
              <p:nvPr userDrawn="1"/>
            </p:nvGrpSpPr>
            <p:grpSpPr>
              <a:xfrm>
                <a:off x="-3605171" y="830871"/>
                <a:ext cx="139423" cy="109566"/>
                <a:chOff x="-2866744" y="518074"/>
                <a:chExt cx="168701" cy="132575"/>
              </a:xfrm>
            </p:grpSpPr>
            <p:grpSp>
              <p:nvGrpSpPr>
                <p:cNvPr id="58" name="Groep 57">
                  <a:extLst>
                    <a:ext uri="{FF2B5EF4-FFF2-40B4-BE49-F238E27FC236}">
                      <a16:creationId xmlns:a16="http://schemas.microsoft.com/office/drawing/2014/main" id="{74D3C6DF-27B1-4F37-A1E0-CFA0432D7376}"/>
                    </a:ext>
                  </a:extLst>
                </p:cNvPr>
                <p:cNvGrpSpPr/>
                <p:nvPr userDrawn="1"/>
              </p:nvGrpSpPr>
              <p:grpSpPr>
                <a:xfrm>
                  <a:off x="-2866744" y="518074"/>
                  <a:ext cx="168701" cy="132575"/>
                  <a:chOff x="-2866744" y="518074"/>
                  <a:chExt cx="168701" cy="132575"/>
                </a:xfrm>
              </p:grpSpPr>
              <p:cxnSp>
                <p:nvCxnSpPr>
                  <p:cNvPr id="60" name="Rechte verbindingslijn 59">
                    <a:extLst>
                      <a:ext uri="{FF2B5EF4-FFF2-40B4-BE49-F238E27FC236}">
                        <a16:creationId xmlns:a16="http://schemas.microsoft.com/office/drawing/2014/main" id="{8987392D-DECA-48DC-8A7F-1331E701FC4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61" name="Rechte verbindingslijn 60">
                    <a:extLst>
                      <a:ext uri="{FF2B5EF4-FFF2-40B4-BE49-F238E27FC236}">
                        <a16:creationId xmlns:a16="http://schemas.microsoft.com/office/drawing/2014/main" id="{1DD16F6B-58FB-449F-935D-5BC9533ECD3A}"/>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62" name="Rechte verbindingslijn 61">
                    <a:extLst>
                      <a:ext uri="{FF2B5EF4-FFF2-40B4-BE49-F238E27FC236}">
                        <a16:creationId xmlns:a16="http://schemas.microsoft.com/office/drawing/2014/main" id="{F9DFCC9C-F4CA-4A58-AD17-59C2ECACCEF2}"/>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63" name="Rechte verbindingslijn 62">
                    <a:extLst>
                      <a:ext uri="{FF2B5EF4-FFF2-40B4-BE49-F238E27FC236}">
                        <a16:creationId xmlns:a16="http://schemas.microsoft.com/office/drawing/2014/main" id="{D49862AB-43E4-4AA6-AB24-1359E4B549E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64" name="Rechte verbindingslijn 63">
                    <a:extLst>
                      <a:ext uri="{FF2B5EF4-FFF2-40B4-BE49-F238E27FC236}">
                        <a16:creationId xmlns:a16="http://schemas.microsoft.com/office/drawing/2014/main" id="{1EE4E6B4-07DC-4546-ADF8-285483AB2B7D}"/>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59" name="Pijl: rechts 58">
                  <a:extLst>
                    <a:ext uri="{FF2B5EF4-FFF2-40B4-BE49-F238E27FC236}">
                      <a16:creationId xmlns:a16="http://schemas.microsoft.com/office/drawing/2014/main" id="{C9B83E56-22DB-43CA-8BF1-4ACB781C49B8}"/>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36" name="Rechte verbindingslijn 35">
                <a:extLst>
                  <a:ext uri="{FF2B5EF4-FFF2-40B4-BE49-F238E27FC236}">
                    <a16:creationId xmlns:a16="http://schemas.microsoft.com/office/drawing/2014/main" id="{08F4B2D4-698E-4A06-8909-67E663DFEE4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37" name="Rechte verbindingslijn 36">
                <a:extLst>
                  <a:ext uri="{FF2B5EF4-FFF2-40B4-BE49-F238E27FC236}">
                    <a16:creationId xmlns:a16="http://schemas.microsoft.com/office/drawing/2014/main" id="{CFD3C4DD-E380-4DEE-A518-A07BC3788DAA}"/>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38" name="Rechthoek 37">
                <a:extLst>
                  <a:ext uri="{FF2B5EF4-FFF2-40B4-BE49-F238E27FC236}">
                    <a16:creationId xmlns:a16="http://schemas.microsoft.com/office/drawing/2014/main" id="{6FA8692F-E69A-44F3-8492-7162FC3A5126}"/>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39" name="Rechthoek 38">
                <a:extLst>
                  <a:ext uri="{FF2B5EF4-FFF2-40B4-BE49-F238E27FC236}">
                    <a16:creationId xmlns:a16="http://schemas.microsoft.com/office/drawing/2014/main" id="{CDE7214C-0DA4-4A10-9B68-062AC01A87B2}"/>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40" name="Groep 39">
                <a:extLst>
                  <a:ext uri="{FF2B5EF4-FFF2-40B4-BE49-F238E27FC236}">
                    <a16:creationId xmlns:a16="http://schemas.microsoft.com/office/drawing/2014/main" id="{92E68778-4169-4895-8D1B-4DBF45F38668}"/>
                  </a:ext>
                </a:extLst>
              </p:cNvPr>
              <p:cNvGrpSpPr/>
              <p:nvPr userDrawn="1"/>
            </p:nvGrpSpPr>
            <p:grpSpPr>
              <a:xfrm>
                <a:off x="-2916763" y="769168"/>
                <a:ext cx="268738" cy="248381"/>
                <a:chOff x="-2916763" y="769168"/>
                <a:chExt cx="268738" cy="248381"/>
              </a:xfrm>
            </p:grpSpPr>
            <p:sp>
              <p:nvSpPr>
                <p:cNvPr id="50" name="Rechthoek 49">
                  <a:extLst>
                    <a:ext uri="{FF2B5EF4-FFF2-40B4-BE49-F238E27FC236}">
                      <a16:creationId xmlns:a16="http://schemas.microsoft.com/office/drawing/2014/main" id="{ADAD7162-A465-47E6-B0A3-470B96002830}"/>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51" name="Groep 50">
                  <a:extLst>
                    <a:ext uri="{FF2B5EF4-FFF2-40B4-BE49-F238E27FC236}">
                      <a16:creationId xmlns:a16="http://schemas.microsoft.com/office/drawing/2014/main" id="{0EF353D5-FF46-4F2B-84B0-E4ACD56ECB9B}"/>
                    </a:ext>
                  </a:extLst>
                </p:cNvPr>
                <p:cNvGrpSpPr/>
                <p:nvPr userDrawn="1"/>
              </p:nvGrpSpPr>
              <p:grpSpPr>
                <a:xfrm>
                  <a:off x="-2866744" y="827071"/>
                  <a:ext cx="168701" cy="132575"/>
                  <a:chOff x="-2866744" y="827071"/>
                  <a:chExt cx="168701" cy="132575"/>
                </a:xfrm>
              </p:grpSpPr>
              <p:cxnSp>
                <p:nvCxnSpPr>
                  <p:cNvPr id="53" name="Rechte verbindingslijn 52">
                    <a:extLst>
                      <a:ext uri="{FF2B5EF4-FFF2-40B4-BE49-F238E27FC236}">
                        <a16:creationId xmlns:a16="http://schemas.microsoft.com/office/drawing/2014/main" id="{841D28AB-B85F-40E9-B0E0-F32D19CB3096}"/>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54" name="Rechte verbindingslijn 53">
                    <a:extLst>
                      <a:ext uri="{FF2B5EF4-FFF2-40B4-BE49-F238E27FC236}">
                        <a16:creationId xmlns:a16="http://schemas.microsoft.com/office/drawing/2014/main" id="{4CD31099-98E1-4224-8A0A-BC4FD59F6F4F}"/>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55" name="Rechte verbindingslijn 54">
                    <a:extLst>
                      <a:ext uri="{FF2B5EF4-FFF2-40B4-BE49-F238E27FC236}">
                        <a16:creationId xmlns:a16="http://schemas.microsoft.com/office/drawing/2014/main" id="{7E9016AF-0D73-4173-BD31-C48BFFA21F40}"/>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56" name="Rechte verbindingslijn 55">
                    <a:extLst>
                      <a:ext uri="{FF2B5EF4-FFF2-40B4-BE49-F238E27FC236}">
                        <a16:creationId xmlns:a16="http://schemas.microsoft.com/office/drawing/2014/main" id="{CCF17A1F-68E9-47A7-9B7A-4775127B92A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57" name="Rechte verbindingslijn 56">
                    <a:extLst>
                      <a:ext uri="{FF2B5EF4-FFF2-40B4-BE49-F238E27FC236}">
                        <a16:creationId xmlns:a16="http://schemas.microsoft.com/office/drawing/2014/main" id="{5055FC53-19B2-414A-8535-0F107508826C}"/>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52" name="Pijl: rechts 51">
                  <a:extLst>
                    <a:ext uri="{FF2B5EF4-FFF2-40B4-BE49-F238E27FC236}">
                      <a16:creationId xmlns:a16="http://schemas.microsoft.com/office/drawing/2014/main" id="{15715B18-2A1F-4473-9F85-5237FE1CE698}"/>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41" name="Groep 40">
                <a:extLst>
                  <a:ext uri="{FF2B5EF4-FFF2-40B4-BE49-F238E27FC236}">
                    <a16:creationId xmlns:a16="http://schemas.microsoft.com/office/drawing/2014/main" id="{5F5EE20A-9EF1-48AD-BF35-F5EF38BC4C49}"/>
                  </a:ext>
                </a:extLst>
              </p:cNvPr>
              <p:cNvGrpSpPr/>
              <p:nvPr userDrawn="1"/>
            </p:nvGrpSpPr>
            <p:grpSpPr>
              <a:xfrm>
                <a:off x="-2916763" y="460171"/>
                <a:ext cx="268738" cy="248381"/>
                <a:chOff x="-2916763" y="460171"/>
                <a:chExt cx="268738" cy="248381"/>
              </a:xfrm>
            </p:grpSpPr>
            <p:sp>
              <p:nvSpPr>
                <p:cNvPr id="42" name="Rechthoek 41">
                  <a:extLst>
                    <a:ext uri="{FF2B5EF4-FFF2-40B4-BE49-F238E27FC236}">
                      <a16:creationId xmlns:a16="http://schemas.microsoft.com/office/drawing/2014/main" id="{D290F143-17DF-4996-975B-4B6B4633E55F}"/>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43" name="Groep 42">
                  <a:extLst>
                    <a:ext uri="{FF2B5EF4-FFF2-40B4-BE49-F238E27FC236}">
                      <a16:creationId xmlns:a16="http://schemas.microsoft.com/office/drawing/2014/main" id="{77CECCF5-7C78-480D-9A2A-A31ADF557D84}"/>
                    </a:ext>
                  </a:extLst>
                </p:cNvPr>
                <p:cNvGrpSpPr/>
                <p:nvPr userDrawn="1"/>
              </p:nvGrpSpPr>
              <p:grpSpPr>
                <a:xfrm>
                  <a:off x="-2866744" y="518074"/>
                  <a:ext cx="168701" cy="132575"/>
                  <a:chOff x="-2866744" y="518074"/>
                  <a:chExt cx="168701" cy="132575"/>
                </a:xfrm>
              </p:grpSpPr>
              <p:cxnSp>
                <p:nvCxnSpPr>
                  <p:cNvPr id="45" name="Rechte verbindingslijn 44">
                    <a:extLst>
                      <a:ext uri="{FF2B5EF4-FFF2-40B4-BE49-F238E27FC236}">
                        <a16:creationId xmlns:a16="http://schemas.microsoft.com/office/drawing/2014/main" id="{C47F96B3-7FAC-4EB1-9D63-17240E4F871C}"/>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46" name="Rechte verbindingslijn 45">
                    <a:extLst>
                      <a:ext uri="{FF2B5EF4-FFF2-40B4-BE49-F238E27FC236}">
                        <a16:creationId xmlns:a16="http://schemas.microsoft.com/office/drawing/2014/main" id="{3D16EA8A-73DA-4EC3-99BC-20501B55FF35}"/>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47" name="Rechte verbindingslijn 46">
                    <a:extLst>
                      <a:ext uri="{FF2B5EF4-FFF2-40B4-BE49-F238E27FC236}">
                        <a16:creationId xmlns:a16="http://schemas.microsoft.com/office/drawing/2014/main" id="{CAA6C2EA-8D19-4196-8EC3-3260D893B6F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48" name="Rechte verbindingslijn 47">
                    <a:extLst>
                      <a:ext uri="{FF2B5EF4-FFF2-40B4-BE49-F238E27FC236}">
                        <a16:creationId xmlns:a16="http://schemas.microsoft.com/office/drawing/2014/main" id="{D1EFCFDF-70AC-44E7-854B-ECCFFBE5AA2F}"/>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49" name="Rechte verbindingslijn 48">
                    <a:extLst>
                      <a:ext uri="{FF2B5EF4-FFF2-40B4-BE49-F238E27FC236}">
                        <a16:creationId xmlns:a16="http://schemas.microsoft.com/office/drawing/2014/main" id="{C3BEBBBC-862D-4399-ACC9-86747F19C02B}"/>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44" name="Pijl: rechts 43">
                  <a:extLst>
                    <a:ext uri="{FF2B5EF4-FFF2-40B4-BE49-F238E27FC236}">
                      <a16:creationId xmlns:a16="http://schemas.microsoft.com/office/drawing/2014/main" id="{1AC5BBC3-09BB-471B-A1DB-25D9E4B03929}"/>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grpSp>
      <p:sp>
        <p:nvSpPr>
          <p:cNvPr id="75" name="Titel 1">
            <a:extLst>
              <a:ext uri="{FF2B5EF4-FFF2-40B4-BE49-F238E27FC236}">
                <a16:creationId xmlns:a16="http://schemas.microsoft.com/office/drawing/2014/main" id="{2168EFE0-F1DE-4CAB-A6BC-D54ED27FC432}"/>
              </a:ext>
            </a:extLst>
          </p:cNvPr>
          <p:cNvSpPr>
            <a:spLocks noGrp="1"/>
          </p:cNvSpPr>
          <p:nvPr>
            <p:ph type="title" hasCustomPrompt="1"/>
          </p:nvPr>
        </p:nvSpPr>
        <p:spPr>
          <a:xfrm>
            <a:off x="311410" y="242707"/>
            <a:ext cx="5155920" cy="663399"/>
          </a:xfrm>
        </p:spPr>
        <p:txBody>
          <a:bodyPr/>
          <a:lstStyle>
            <a:lvl1pPr>
              <a:defRPr b="0"/>
            </a:lvl1pPr>
          </a:lstStyle>
          <a:p>
            <a:r>
              <a:rPr lang="nl-NL" noProof="0" dirty="0"/>
              <a:t>Naam tabel</a:t>
            </a:r>
            <a:endParaRPr lang="nl-NL" dirty="0"/>
          </a:p>
        </p:txBody>
      </p:sp>
      <p:sp>
        <p:nvSpPr>
          <p:cNvPr id="3" name="Tijdelijke aanduiding voor tabel 2">
            <a:extLst>
              <a:ext uri="{FF2B5EF4-FFF2-40B4-BE49-F238E27FC236}">
                <a16:creationId xmlns:a16="http://schemas.microsoft.com/office/drawing/2014/main" id="{70BB7E29-505E-4F33-AB7A-B0111486F460}"/>
              </a:ext>
            </a:extLst>
          </p:cNvPr>
          <p:cNvSpPr>
            <a:spLocks noGrp="1"/>
          </p:cNvSpPr>
          <p:nvPr>
            <p:ph type="tbl" sz="quarter" idx="15" hasCustomPrompt="1"/>
          </p:nvPr>
        </p:nvSpPr>
        <p:spPr>
          <a:xfrm>
            <a:off x="339885" y="1351377"/>
            <a:ext cx="11511456" cy="4154487"/>
          </a:xfrm>
          <a:noFill/>
        </p:spPr>
        <p:txBody>
          <a:bodyPr bIns="1080000" anchor="ctr"/>
          <a:lstStyle>
            <a:lvl1pPr marL="0" indent="0" algn="ctr" defTabSz="914400" rtl="0" eaLnBrk="1" latinLnBrk="0" hangingPunct="1">
              <a:lnSpc>
                <a:spcPct val="90000"/>
              </a:lnSpc>
              <a:spcBef>
                <a:spcPts val="600"/>
              </a:spcBef>
              <a:spcAft>
                <a:spcPts val="600"/>
              </a:spcAft>
              <a:buClr>
                <a:schemeClr val="accent1"/>
              </a:buClr>
              <a:buFont typeface="Arial" panose="020B0604020202020204" pitchFamily="34" charset="0"/>
              <a:buNone/>
              <a:defRPr lang="nl-NL" sz="1200" i="1" kern="1200" dirty="0">
                <a:solidFill>
                  <a:schemeClr val="tx1"/>
                </a:solidFill>
                <a:latin typeface="+mn-lt"/>
                <a:ea typeface="+mn-ea"/>
                <a:cs typeface="+mn-cs"/>
              </a:defRPr>
            </a:lvl1pPr>
          </a:lstStyle>
          <a:p>
            <a:r>
              <a:rPr lang="nl-NL" dirty="0"/>
              <a:t>Klik op onderstaand pictogram om een tabel in te voegen</a:t>
            </a:r>
          </a:p>
        </p:txBody>
      </p:sp>
      <p:sp>
        <p:nvSpPr>
          <p:cNvPr id="74" name="Tijdelijke aanduiding voor voettekst 4">
            <a:extLst>
              <a:ext uri="{FF2B5EF4-FFF2-40B4-BE49-F238E27FC236}">
                <a16:creationId xmlns:a16="http://schemas.microsoft.com/office/drawing/2014/main" id="{A2564CD9-0D73-C53E-9157-94B1A088B618}"/>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78" name="Picture 77" descr="A black background with black text&#10;&#10;Description automatically generated">
            <a:extLst>
              <a:ext uri="{FF2B5EF4-FFF2-40B4-BE49-F238E27FC236}">
                <a16:creationId xmlns:a16="http://schemas.microsoft.com/office/drawing/2014/main" id="{2D501DFA-790C-B1A1-D727-F1A396A80FF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230306330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EKST + TWEE AFBEELDINGEN">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4747903"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TEKST + twee AFBEELDINGEN</a:t>
            </a:r>
          </a:p>
        </p:txBody>
      </p:sp>
      <p:sp>
        <p:nvSpPr>
          <p:cNvPr id="143" name="Rechthoek 142">
            <a:extLst>
              <a:ext uri="{FF2B5EF4-FFF2-40B4-BE49-F238E27FC236}">
                <a16:creationId xmlns:a16="http://schemas.microsoft.com/office/drawing/2014/main" id="{0D3DB176-60D8-44BB-B9D7-5F1A42F537E7}"/>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44" name="Rechthoek 143">
            <a:extLst>
              <a:ext uri="{FF2B5EF4-FFF2-40B4-BE49-F238E27FC236}">
                <a16:creationId xmlns:a16="http://schemas.microsoft.com/office/drawing/2014/main" id="{66BB84C6-BE15-4940-8836-E96F11A101D7}"/>
              </a:ext>
            </a:extLst>
          </p:cNvPr>
          <p:cNvSpPr/>
          <p:nvPr userDrawn="1"/>
        </p:nvSpPr>
        <p:spPr>
          <a:xfrm>
            <a:off x="-3786165" y="1604211"/>
            <a:ext cx="3593091" cy="3018368"/>
          </a:xfrm>
          <a:prstGeom prst="rect">
            <a:avLst/>
          </a:prstGeom>
          <a:solidFill>
            <a:schemeClr val="accent2"/>
          </a:solidFill>
          <a:ln w="6350" cap="flat" cmpd="sng" algn="ctr">
            <a:no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Ovaal 144">
            <a:extLst>
              <a:ext uri="{FF2B5EF4-FFF2-40B4-BE49-F238E27FC236}">
                <a16:creationId xmlns:a16="http://schemas.microsoft.com/office/drawing/2014/main" id="{8AECAEF6-43FE-47EA-8D3D-B16CF0190975}"/>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46" name="Rechthoek 145">
            <a:extLst>
              <a:ext uri="{FF2B5EF4-FFF2-40B4-BE49-F238E27FC236}">
                <a16:creationId xmlns:a16="http://schemas.microsoft.com/office/drawing/2014/main" id="{F2E2743F-DFAE-40F1-9888-B30A69A6FF14}"/>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273050" marR="0" lvl="0" indent="-273050" algn="l" defTabSz="914400" rtl="0" eaLnBrk="1" fontAlgn="auto" latinLnBrk="0" hangingPunct="1">
              <a:lnSpc>
                <a:spcPct val="10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47" name="Ovaal 146">
            <a:extLst>
              <a:ext uri="{FF2B5EF4-FFF2-40B4-BE49-F238E27FC236}">
                <a16:creationId xmlns:a16="http://schemas.microsoft.com/office/drawing/2014/main" id="{9A9AEB5C-26EF-4549-A1B8-A589BEBA9C1D}"/>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48" name="Rechthoek 147">
            <a:extLst>
              <a:ext uri="{FF2B5EF4-FFF2-40B4-BE49-F238E27FC236}">
                <a16:creationId xmlns:a16="http://schemas.microsoft.com/office/drawing/2014/main" id="{EB370F49-D7CD-47A7-940A-1EF8AB95CEB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Kies uit:</a:t>
            </a:r>
          </a:p>
        </p:txBody>
      </p:sp>
      <p:sp>
        <p:nvSpPr>
          <p:cNvPr id="149" name="Rechthoek 148">
            <a:extLst>
              <a:ext uri="{FF2B5EF4-FFF2-40B4-BE49-F238E27FC236}">
                <a16:creationId xmlns:a16="http://schemas.microsoft.com/office/drawing/2014/main" id="{1CDF98BC-BFD6-44C7-9B0D-805DAEAFFF00}"/>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531813" marR="0" lvl="1" indent="-258763"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0" name="Ovaal 149">
            <a:extLst>
              <a:ext uri="{FF2B5EF4-FFF2-40B4-BE49-F238E27FC236}">
                <a16:creationId xmlns:a16="http://schemas.microsoft.com/office/drawing/2014/main" id="{7428DF98-AC97-4E5C-9AE9-CAE1CB34E8C7}"/>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51" name="Rechthoek 150">
            <a:extLst>
              <a:ext uri="{FF2B5EF4-FFF2-40B4-BE49-F238E27FC236}">
                <a16:creationId xmlns:a16="http://schemas.microsoft.com/office/drawing/2014/main" id="{B54D33EF-904D-46F7-8380-C5C681AC1594}"/>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804863" marR="0" lvl="2" indent="-273050" algn="l" defTabSz="914400" rtl="0" eaLnBrk="1" fontAlgn="auto" latinLnBrk="0" hangingPunct="1">
              <a:lnSpc>
                <a:spcPct val="10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52" name="Ovaal 151">
            <a:extLst>
              <a:ext uri="{FF2B5EF4-FFF2-40B4-BE49-F238E27FC236}">
                <a16:creationId xmlns:a16="http://schemas.microsoft.com/office/drawing/2014/main" id="{0B85B8E3-F840-4EC4-BFC8-09DC36E97D13}"/>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53" name="Rechthoek 152">
            <a:extLst>
              <a:ext uri="{FF2B5EF4-FFF2-40B4-BE49-F238E27FC236}">
                <a16:creationId xmlns:a16="http://schemas.microsoft.com/office/drawing/2014/main" id="{8F6524CA-91C4-4D62-8C2A-97CB59B4E9CB}"/>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10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54" name="Ovaal 153">
            <a:extLst>
              <a:ext uri="{FF2B5EF4-FFF2-40B4-BE49-F238E27FC236}">
                <a16:creationId xmlns:a16="http://schemas.microsoft.com/office/drawing/2014/main" id="{F49B94EE-9E7A-4A69-9DCF-A31484F80C4B}"/>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155" name="Rechthoek 154">
            <a:extLst>
              <a:ext uri="{FF2B5EF4-FFF2-40B4-BE49-F238E27FC236}">
                <a16:creationId xmlns:a16="http://schemas.microsoft.com/office/drawing/2014/main" id="{D519FBBB-E786-46B4-A3D2-AE922D11EB74}"/>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10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156" name="Ovaal 155">
            <a:extLst>
              <a:ext uri="{FF2B5EF4-FFF2-40B4-BE49-F238E27FC236}">
                <a16:creationId xmlns:a16="http://schemas.microsoft.com/office/drawing/2014/main" id="{CD07155C-8785-46EF-91E4-19B3052B6029}"/>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157" name="Rechthoek 156">
            <a:extLst>
              <a:ext uri="{FF2B5EF4-FFF2-40B4-BE49-F238E27FC236}">
                <a16:creationId xmlns:a16="http://schemas.microsoft.com/office/drawing/2014/main" id="{1ADBDC79-F618-4654-ACDF-436CB7EC13D6}"/>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450850" marR="0" lvl="6" indent="-450850" algn="l" defTabSz="914400" rtl="0" eaLnBrk="1" fontAlgn="auto" latinLnBrk="0" hangingPunct="1">
              <a:lnSpc>
                <a:spcPct val="10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58" name="Ovaal 157">
            <a:extLst>
              <a:ext uri="{FF2B5EF4-FFF2-40B4-BE49-F238E27FC236}">
                <a16:creationId xmlns:a16="http://schemas.microsoft.com/office/drawing/2014/main" id="{448264AB-E013-4101-8446-4EF75C2383FB}"/>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159" name="Rechthoek 158">
            <a:extLst>
              <a:ext uri="{FF2B5EF4-FFF2-40B4-BE49-F238E27FC236}">
                <a16:creationId xmlns:a16="http://schemas.microsoft.com/office/drawing/2014/main" id="{D144AE78-2EDB-4DE0-8297-2C873BC144C6}"/>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450850" marR="0" lvl="7" indent="-450850" algn="l" defTabSz="914400" rtl="0" eaLnBrk="1" fontAlgn="auto" latinLnBrk="0" hangingPunct="1">
              <a:lnSpc>
                <a:spcPct val="10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60" name="Ovaal 159">
            <a:extLst>
              <a:ext uri="{FF2B5EF4-FFF2-40B4-BE49-F238E27FC236}">
                <a16:creationId xmlns:a16="http://schemas.microsoft.com/office/drawing/2014/main" id="{20486AE0-425D-4190-9EB8-800F697323F4}"/>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161" name="Rechthoek 160">
            <a:extLst>
              <a:ext uri="{FF2B5EF4-FFF2-40B4-BE49-F238E27FC236}">
                <a16:creationId xmlns:a16="http://schemas.microsoft.com/office/drawing/2014/main" id="{1A9C487C-0B26-40EB-88AB-2320A1A9BC2D}"/>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723900" marR="0" lvl="8" indent="-273050"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162" name="Ovaal 161">
            <a:extLst>
              <a:ext uri="{FF2B5EF4-FFF2-40B4-BE49-F238E27FC236}">
                <a16:creationId xmlns:a16="http://schemas.microsoft.com/office/drawing/2014/main" id="{10CF7A2B-B80C-4246-92F1-BEC128C240D2}"/>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163" name="Rechthoek 162">
            <a:extLst>
              <a:ext uri="{FF2B5EF4-FFF2-40B4-BE49-F238E27FC236}">
                <a16:creationId xmlns:a16="http://schemas.microsoft.com/office/drawing/2014/main" id="{3359AF65-8899-4018-AF65-B5A428EB2019}"/>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10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grpSp>
        <p:nvGrpSpPr>
          <p:cNvPr id="165" name="ICOON_info">
            <a:extLst>
              <a:ext uri="{FF2B5EF4-FFF2-40B4-BE49-F238E27FC236}">
                <a16:creationId xmlns:a16="http://schemas.microsoft.com/office/drawing/2014/main" id="{9F46B9FF-466A-4110-B293-2BEC3C5164DD}"/>
              </a:ext>
            </a:extLst>
          </p:cNvPr>
          <p:cNvGrpSpPr/>
          <p:nvPr userDrawn="1"/>
        </p:nvGrpSpPr>
        <p:grpSpPr>
          <a:xfrm>
            <a:off x="-376736" y="4400186"/>
            <a:ext cx="283685" cy="283685"/>
            <a:chOff x="-510741" y="5913713"/>
            <a:chExt cx="267555" cy="267555"/>
          </a:xfrm>
        </p:grpSpPr>
        <p:sp>
          <p:nvSpPr>
            <p:cNvPr id="207" name="Ovaal 206">
              <a:extLst>
                <a:ext uri="{FF2B5EF4-FFF2-40B4-BE49-F238E27FC236}">
                  <a16:creationId xmlns:a16="http://schemas.microsoft.com/office/drawing/2014/main" id="{45F9BD4A-866F-4C7D-9C19-1E06A3D737C5}"/>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8" name="Graphic 163" descr="Informatie">
              <a:extLst>
                <a:ext uri="{FF2B5EF4-FFF2-40B4-BE49-F238E27FC236}">
                  <a16:creationId xmlns:a16="http://schemas.microsoft.com/office/drawing/2014/main" id="{ADE57BB3-F9D5-4638-9F07-82FC578D73D4}"/>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166" name="VOORBEELD">
            <a:extLst>
              <a:ext uri="{FF2B5EF4-FFF2-40B4-BE49-F238E27FC236}">
                <a16:creationId xmlns:a16="http://schemas.microsoft.com/office/drawing/2014/main" id="{A0E34E49-7DFB-4D78-8820-D814DFB286C3}"/>
              </a:ext>
            </a:extLst>
          </p:cNvPr>
          <p:cNvGrpSpPr/>
          <p:nvPr userDrawn="1"/>
        </p:nvGrpSpPr>
        <p:grpSpPr>
          <a:xfrm>
            <a:off x="-3605171" y="458674"/>
            <a:ext cx="3234311" cy="558875"/>
            <a:chOff x="-3605171" y="458674"/>
            <a:chExt cx="3234311" cy="558875"/>
          </a:xfrm>
        </p:grpSpPr>
        <p:sp>
          <p:nvSpPr>
            <p:cNvPr id="167" name="Rechthoek 166">
              <a:extLst>
                <a:ext uri="{FF2B5EF4-FFF2-40B4-BE49-F238E27FC236}">
                  <a16:creationId xmlns:a16="http://schemas.microsoft.com/office/drawing/2014/main" id="{1BD0E8B7-7334-4274-9172-74FBF2816EE6}"/>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168" name="Rechthoek 167">
              <a:extLst>
                <a:ext uri="{FF2B5EF4-FFF2-40B4-BE49-F238E27FC236}">
                  <a16:creationId xmlns:a16="http://schemas.microsoft.com/office/drawing/2014/main" id="{29083C37-0076-443A-A675-971740BACEAE}"/>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69" name="Groep 168">
              <a:extLst>
                <a:ext uri="{FF2B5EF4-FFF2-40B4-BE49-F238E27FC236}">
                  <a16:creationId xmlns:a16="http://schemas.microsoft.com/office/drawing/2014/main" id="{F8909634-515B-4A05-BB36-C55AAA2F59CA}"/>
                </a:ext>
              </a:extLst>
            </p:cNvPr>
            <p:cNvGrpSpPr/>
            <p:nvPr userDrawn="1"/>
          </p:nvGrpSpPr>
          <p:grpSpPr>
            <a:xfrm>
              <a:off x="-3386247" y="830871"/>
              <a:ext cx="139423" cy="109566"/>
              <a:chOff x="-2866744" y="827071"/>
              <a:chExt cx="168701" cy="132575"/>
            </a:xfrm>
          </p:grpSpPr>
          <p:grpSp>
            <p:nvGrpSpPr>
              <p:cNvPr id="200" name="Groep 199">
                <a:extLst>
                  <a:ext uri="{FF2B5EF4-FFF2-40B4-BE49-F238E27FC236}">
                    <a16:creationId xmlns:a16="http://schemas.microsoft.com/office/drawing/2014/main" id="{9D2F566F-1DB4-4240-9053-AEFB4FB003DF}"/>
                  </a:ext>
                </a:extLst>
              </p:cNvPr>
              <p:cNvGrpSpPr/>
              <p:nvPr userDrawn="1"/>
            </p:nvGrpSpPr>
            <p:grpSpPr>
              <a:xfrm>
                <a:off x="-2866744" y="827071"/>
                <a:ext cx="168701" cy="132575"/>
                <a:chOff x="-2866744" y="827071"/>
                <a:chExt cx="168701" cy="132575"/>
              </a:xfrm>
            </p:grpSpPr>
            <p:cxnSp>
              <p:nvCxnSpPr>
                <p:cNvPr id="202" name="Rechte verbindingslijn 201">
                  <a:extLst>
                    <a:ext uri="{FF2B5EF4-FFF2-40B4-BE49-F238E27FC236}">
                      <a16:creationId xmlns:a16="http://schemas.microsoft.com/office/drawing/2014/main" id="{E5426B96-5331-4CD0-85DB-F718F8D9456A}"/>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203" name="Rechte verbindingslijn 202">
                  <a:extLst>
                    <a:ext uri="{FF2B5EF4-FFF2-40B4-BE49-F238E27FC236}">
                      <a16:creationId xmlns:a16="http://schemas.microsoft.com/office/drawing/2014/main" id="{50E47382-4B5D-4A98-AD8F-3ADE726934F2}"/>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204" name="Rechte verbindingslijn 203">
                  <a:extLst>
                    <a:ext uri="{FF2B5EF4-FFF2-40B4-BE49-F238E27FC236}">
                      <a16:creationId xmlns:a16="http://schemas.microsoft.com/office/drawing/2014/main" id="{F1ECAC93-2EA9-458E-AC43-87695C023E0D}"/>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205" name="Rechte verbindingslijn 204">
                  <a:extLst>
                    <a:ext uri="{FF2B5EF4-FFF2-40B4-BE49-F238E27FC236}">
                      <a16:creationId xmlns:a16="http://schemas.microsoft.com/office/drawing/2014/main" id="{A594C0CB-CB25-4855-9444-B18FD5E6420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206" name="Rechte verbindingslijn 205">
                  <a:extLst>
                    <a:ext uri="{FF2B5EF4-FFF2-40B4-BE49-F238E27FC236}">
                      <a16:creationId xmlns:a16="http://schemas.microsoft.com/office/drawing/2014/main" id="{0A2F6790-790F-4211-9E30-B618D8E8596A}"/>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201" name="Pijl: rechts 200">
                <a:extLst>
                  <a:ext uri="{FF2B5EF4-FFF2-40B4-BE49-F238E27FC236}">
                    <a16:creationId xmlns:a16="http://schemas.microsoft.com/office/drawing/2014/main" id="{F130D68B-438B-45F9-B046-4851227CA1A5}"/>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0" name="Groep 169">
              <a:extLst>
                <a:ext uri="{FF2B5EF4-FFF2-40B4-BE49-F238E27FC236}">
                  <a16:creationId xmlns:a16="http://schemas.microsoft.com/office/drawing/2014/main" id="{8EDD6D2D-281C-47E8-8A85-9F9EC4D81F3D}"/>
                </a:ext>
              </a:extLst>
            </p:cNvPr>
            <p:cNvGrpSpPr/>
            <p:nvPr userDrawn="1"/>
          </p:nvGrpSpPr>
          <p:grpSpPr>
            <a:xfrm>
              <a:off x="-3605171" y="830871"/>
              <a:ext cx="139423" cy="109566"/>
              <a:chOff x="-2866744" y="518074"/>
              <a:chExt cx="168701" cy="132575"/>
            </a:xfrm>
          </p:grpSpPr>
          <p:grpSp>
            <p:nvGrpSpPr>
              <p:cNvPr id="193" name="Groep 192">
                <a:extLst>
                  <a:ext uri="{FF2B5EF4-FFF2-40B4-BE49-F238E27FC236}">
                    <a16:creationId xmlns:a16="http://schemas.microsoft.com/office/drawing/2014/main" id="{FF5CEE4E-8C04-456F-96FB-039CBAC34ED8}"/>
                  </a:ext>
                </a:extLst>
              </p:cNvPr>
              <p:cNvGrpSpPr/>
              <p:nvPr userDrawn="1"/>
            </p:nvGrpSpPr>
            <p:grpSpPr>
              <a:xfrm>
                <a:off x="-2866744" y="518074"/>
                <a:ext cx="168701" cy="132575"/>
                <a:chOff x="-2866744" y="518074"/>
                <a:chExt cx="168701" cy="132575"/>
              </a:xfrm>
            </p:grpSpPr>
            <p:cxnSp>
              <p:nvCxnSpPr>
                <p:cNvPr id="195" name="Rechte verbindingslijn 194">
                  <a:extLst>
                    <a:ext uri="{FF2B5EF4-FFF2-40B4-BE49-F238E27FC236}">
                      <a16:creationId xmlns:a16="http://schemas.microsoft.com/office/drawing/2014/main" id="{24AE7A89-FE35-4338-9A45-E9737BAF648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96" name="Rechte verbindingslijn 195">
                  <a:extLst>
                    <a:ext uri="{FF2B5EF4-FFF2-40B4-BE49-F238E27FC236}">
                      <a16:creationId xmlns:a16="http://schemas.microsoft.com/office/drawing/2014/main" id="{1AFED942-C7BF-4CCB-A69C-76F40165BE24}"/>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97" name="Rechte verbindingslijn 196">
                  <a:extLst>
                    <a:ext uri="{FF2B5EF4-FFF2-40B4-BE49-F238E27FC236}">
                      <a16:creationId xmlns:a16="http://schemas.microsoft.com/office/drawing/2014/main" id="{71EE426F-37D4-450E-AB5A-ED935D3B8AD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98" name="Rechte verbindingslijn 197">
                  <a:extLst>
                    <a:ext uri="{FF2B5EF4-FFF2-40B4-BE49-F238E27FC236}">
                      <a16:creationId xmlns:a16="http://schemas.microsoft.com/office/drawing/2014/main" id="{71981276-D237-4178-9CC1-6D306BBFD75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99" name="Rechte verbindingslijn 198">
                  <a:extLst>
                    <a:ext uri="{FF2B5EF4-FFF2-40B4-BE49-F238E27FC236}">
                      <a16:creationId xmlns:a16="http://schemas.microsoft.com/office/drawing/2014/main" id="{AE5FC256-34D1-4326-AF4D-8FAA176ABDDE}"/>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94" name="Pijl: rechts 193">
                <a:extLst>
                  <a:ext uri="{FF2B5EF4-FFF2-40B4-BE49-F238E27FC236}">
                    <a16:creationId xmlns:a16="http://schemas.microsoft.com/office/drawing/2014/main" id="{C70DA6F5-2219-42E4-B005-F0BD9392DFFD}"/>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171" name="Rechte verbindingslijn 170">
              <a:extLst>
                <a:ext uri="{FF2B5EF4-FFF2-40B4-BE49-F238E27FC236}">
                  <a16:creationId xmlns:a16="http://schemas.microsoft.com/office/drawing/2014/main" id="{6B2DF788-6420-4BB9-A12C-A48AB399DC6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172" name="Rechte verbindingslijn 171">
              <a:extLst>
                <a:ext uri="{FF2B5EF4-FFF2-40B4-BE49-F238E27FC236}">
                  <a16:creationId xmlns:a16="http://schemas.microsoft.com/office/drawing/2014/main" id="{CD8AC913-84F9-450D-BC74-21DBAB2BBDA1}"/>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173" name="Rechthoek 172">
              <a:extLst>
                <a:ext uri="{FF2B5EF4-FFF2-40B4-BE49-F238E27FC236}">
                  <a16:creationId xmlns:a16="http://schemas.microsoft.com/office/drawing/2014/main" id="{87D232D1-E7E6-43C1-A382-C5D410E70D09}"/>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174" name="Rechthoek 173">
              <a:extLst>
                <a:ext uri="{FF2B5EF4-FFF2-40B4-BE49-F238E27FC236}">
                  <a16:creationId xmlns:a16="http://schemas.microsoft.com/office/drawing/2014/main" id="{CD2925AC-01CC-4A4A-AB42-36BCFA89C3E8}"/>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175" name="Groep 174">
              <a:extLst>
                <a:ext uri="{FF2B5EF4-FFF2-40B4-BE49-F238E27FC236}">
                  <a16:creationId xmlns:a16="http://schemas.microsoft.com/office/drawing/2014/main" id="{2EEEB9DB-EC0C-4A4A-889E-72CA12C66A6A}"/>
                </a:ext>
              </a:extLst>
            </p:cNvPr>
            <p:cNvGrpSpPr/>
            <p:nvPr userDrawn="1"/>
          </p:nvGrpSpPr>
          <p:grpSpPr>
            <a:xfrm>
              <a:off x="-2916763" y="769168"/>
              <a:ext cx="268738" cy="248381"/>
              <a:chOff x="-2916763" y="769168"/>
              <a:chExt cx="268738" cy="248381"/>
            </a:xfrm>
          </p:grpSpPr>
          <p:sp>
            <p:nvSpPr>
              <p:cNvPr id="185" name="Rechthoek 184">
                <a:extLst>
                  <a:ext uri="{FF2B5EF4-FFF2-40B4-BE49-F238E27FC236}">
                    <a16:creationId xmlns:a16="http://schemas.microsoft.com/office/drawing/2014/main" id="{D7A16D60-8D28-4699-849F-6C2FC0CA8788}"/>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86" name="Groep 185">
                <a:extLst>
                  <a:ext uri="{FF2B5EF4-FFF2-40B4-BE49-F238E27FC236}">
                    <a16:creationId xmlns:a16="http://schemas.microsoft.com/office/drawing/2014/main" id="{F508CAF4-6CE5-4CF8-AD06-F66A689C1FB0}"/>
                  </a:ext>
                </a:extLst>
              </p:cNvPr>
              <p:cNvGrpSpPr/>
              <p:nvPr userDrawn="1"/>
            </p:nvGrpSpPr>
            <p:grpSpPr>
              <a:xfrm>
                <a:off x="-2866744" y="827071"/>
                <a:ext cx="168701" cy="132575"/>
                <a:chOff x="-2866744" y="827071"/>
                <a:chExt cx="168701" cy="132575"/>
              </a:xfrm>
            </p:grpSpPr>
            <p:cxnSp>
              <p:nvCxnSpPr>
                <p:cNvPr id="188" name="Rechte verbindingslijn 187">
                  <a:extLst>
                    <a:ext uri="{FF2B5EF4-FFF2-40B4-BE49-F238E27FC236}">
                      <a16:creationId xmlns:a16="http://schemas.microsoft.com/office/drawing/2014/main" id="{B762762A-31B9-48F4-A0A8-1CDC1F94C628}"/>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189" name="Rechte verbindingslijn 188">
                  <a:extLst>
                    <a:ext uri="{FF2B5EF4-FFF2-40B4-BE49-F238E27FC236}">
                      <a16:creationId xmlns:a16="http://schemas.microsoft.com/office/drawing/2014/main" id="{5F5AE085-373E-4541-92EA-C36D57594AE0}"/>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190" name="Rechte verbindingslijn 189">
                  <a:extLst>
                    <a:ext uri="{FF2B5EF4-FFF2-40B4-BE49-F238E27FC236}">
                      <a16:creationId xmlns:a16="http://schemas.microsoft.com/office/drawing/2014/main" id="{C89153C3-C13F-41FB-BE42-F3D946EAFC3F}"/>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191" name="Rechte verbindingslijn 190">
                  <a:extLst>
                    <a:ext uri="{FF2B5EF4-FFF2-40B4-BE49-F238E27FC236}">
                      <a16:creationId xmlns:a16="http://schemas.microsoft.com/office/drawing/2014/main" id="{0CE32A1F-91A5-43A2-A5CC-4F3F1C3975BA}"/>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192" name="Rechte verbindingslijn 191">
                  <a:extLst>
                    <a:ext uri="{FF2B5EF4-FFF2-40B4-BE49-F238E27FC236}">
                      <a16:creationId xmlns:a16="http://schemas.microsoft.com/office/drawing/2014/main" id="{C7A7BE21-F912-4B60-9464-5A38FB965108}"/>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187" name="Pijl: rechts 186">
                <a:extLst>
                  <a:ext uri="{FF2B5EF4-FFF2-40B4-BE49-F238E27FC236}">
                    <a16:creationId xmlns:a16="http://schemas.microsoft.com/office/drawing/2014/main" id="{82C9CC47-7C8F-45B8-AF3B-16943AF3DF0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6" name="Groep 175">
              <a:extLst>
                <a:ext uri="{FF2B5EF4-FFF2-40B4-BE49-F238E27FC236}">
                  <a16:creationId xmlns:a16="http://schemas.microsoft.com/office/drawing/2014/main" id="{CE249397-4290-4636-B6E6-9BBE08B73A4A}"/>
                </a:ext>
              </a:extLst>
            </p:cNvPr>
            <p:cNvGrpSpPr/>
            <p:nvPr userDrawn="1"/>
          </p:nvGrpSpPr>
          <p:grpSpPr>
            <a:xfrm>
              <a:off x="-2916763" y="460171"/>
              <a:ext cx="268738" cy="248381"/>
              <a:chOff x="-2916763" y="460171"/>
              <a:chExt cx="268738" cy="248381"/>
            </a:xfrm>
          </p:grpSpPr>
          <p:sp>
            <p:nvSpPr>
              <p:cNvPr id="177" name="Rechthoek 176">
                <a:extLst>
                  <a:ext uri="{FF2B5EF4-FFF2-40B4-BE49-F238E27FC236}">
                    <a16:creationId xmlns:a16="http://schemas.microsoft.com/office/drawing/2014/main" id="{9B80CA7B-E831-4821-8308-82738AD60CA1}"/>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78" name="Groep 177">
                <a:extLst>
                  <a:ext uri="{FF2B5EF4-FFF2-40B4-BE49-F238E27FC236}">
                    <a16:creationId xmlns:a16="http://schemas.microsoft.com/office/drawing/2014/main" id="{EA838B7A-300D-4DFD-95CA-99A5A4426DD6}"/>
                  </a:ext>
                </a:extLst>
              </p:cNvPr>
              <p:cNvGrpSpPr/>
              <p:nvPr userDrawn="1"/>
            </p:nvGrpSpPr>
            <p:grpSpPr>
              <a:xfrm>
                <a:off x="-2866744" y="518074"/>
                <a:ext cx="168701" cy="132575"/>
                <a:chOff x="-2866744" y="518074"/>
                <a:chExt cx="168701" cy="132575"/>
              </a:xfrm>
            </p:grpSpPr>
            <p:cxnSp>
              <p:nvCxnSpPr>
                <p:cNvPr id="180" name="Rechte verbindingslijn 179">
                  <a:extLst>
                    <a:ext uri="{FF2B5EF4-FFF2-40B4-BE49-F238E27FC236}">
                      <a16:creationId xmlns:a16="http://schemas.microsoft.com/office/drawing/2014/main" id="{A5A1C718-6E16-4256-BCD2-67A0A38DBE6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81" name="Rechte verbindingslijn 180">
                  <a:extLst>
                    <a:ext uri="{FF2B5EF4-FFF2-40B4-BE49-F238E27FC236}">
                      <a16:creationId xmlns:a16="http://schemas.microsoft.com/office/drawing/2014/main" id="{4C685FFE-4FAB-421A-A5A3-3E3CED156168}"/>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82" name="Rechte verbindingslijn 181">
                  <a:extLst>
                    <a:ext uri="{FF2B5EF4-FFF2-40B4-BE49-F238E27FC236}">
                      <a16:creationId xmlns:a16="http://schemas.microsoft.com/office/drawing/2014/main" id="{96E04224-0B84-4032-9212-1A3C7C608708}"/>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83" name="Rechte verbindingslijn 182">
                  <a:extLst>
                    <a:ext uri="{FF2B5EF4-FFF2-40B4-BE49-F238E27FC236}">
                      <a16:creationId xmlns:a16="http://schemas.microsoft.com/office/drawing/2014/main" id="{79B1FF7A-BE1B-47A6-8672-C2F7E839ACFB}"/>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84" name="Rechte verbindingslijn 183">
                  <a:extLst>
                    <a:ext uri="{FF2B5EF4-FFF2-40B4-BE49-F238E27FC236}">
                      <a16:creationId xmlns:a16="http://schemas.microsoft.com/office/drawing/2014/main" id="{FB1351E0-CEF6-4429-84FA-394A1D4A4867}"/>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79" name="Pijl: rechts 178">
                <a:extLst>
                  <a:ext uri="{FF2B5EF4-FFF2-40B4-BE49-F238E27FC236}">
                    <a16:creationId xmlns:a16="http://schemas.microsoft.com/office/drawing/2014/main" id="{63C87A9B-DD9C-4794-B08B-0F8EE59E2E32}"/>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11" name="Titel 1">
            <a:extLst>
              <a:ext uri="{FF2B5EF4-FFF2-40B4-BE49-F238E27FC236}">
                <a16:creationId xmlns:a16="http://schemas.microsoft.com/office/drawing/2014/main" id="{C0DCEC28-04AA-4720-AB38-5699719FED72}"/>
              </a:ext>
            </a:extLst>
          </p:cNvPr>
          <p:cNvSpPr>
            <a:spLocks noGrp="1"/>
          </p:cNvSpPr>
          <p:nvPr userDrawn="1">
            <p:ph type="title" hasCustomPrompt="1"/>
          </p:nvPr>
        </p:nvSpPr>
        <p:spPr>
          <a:xfrm>
            <a:off x="311410" y="242707"/>
            <a:ext cx="5155920" cy="663399"/>
          </a:xfrm>
        </p:spPr>
        <p:txBody>
          <a:bodyPr/>
          <a:lstStyle>
            <a:lvl1pPr>
              <a:defRPr b="0"/>
            </a:lvl1pPr>
          </a:lstStyle>
          <a:p>
            <a:r>
              <a:rPr lang="nl-NL" noProof="0" dirty="0"/>
              <a:t>Titel van de dia</a:t>
            </a:r>
            <a:endParaRPr lang="nl-NL" dirty="0"/>
          </a:p>
        </p:txBody>
      </p:sp>
      <p:sp>
        <p:nvSpPr>
          <p:cNvPr id="212" name="Tijdelijke aanduiding voor verticale tekst 2">
            <a:extLst>
              <a:ext uri="{FF2B5EF4-FFF2-40B4-BE49-F238E27FC236}">
                <a16:creationId xmlns:a16="http://schemas.microsoft.com/office/drawing/2014/main" id="{035879CB-C78E-4CE2-9DD3-BFB74E587B91}"/>
              </a:ext>
            </a:extLst>
          </p:cNvPr>
          <p:cNvSpPr>
            <a:spLocks noGrp="1"/>
          </p:cNvSpPr>
          <p:nvPr userDrawn="1">
            <p:ph type="body" orient="vert" idx="1" hasCustomPrompt="1"/>
          </p:nvPr>
        </p:nvSpPr>
        <p:spPr>
          <a:xfrm>
            <a:off x="335249" y="1027271"/>
            <a:ext cx="5155921" cy="4653870"/>
          </a:xfrm>
        </p:spPr>
        <p:txBody>
          <a:bodyPr vert="horz" numCol="1" spcCol="540000"/>
          <a:lstStyle>
            <a:lvl1pPr marL="273050" indent="-273050">
              <a:lnSpc>
                <a:spcPct val="100000"/>
              </a:lnSpc>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dirty="0"/>
          </a:p>
        </p:txBody>
      </p:sp>
      <p:grpSp>
        <p:nvGrpSpPr>
          <p:cNvPr id="215" name="INSTRUCTIE">
            <a:extLst>
              <a:ext uri="{FF2B5EF4-FFF2-40B4-BE49-F238E27FC236}">
                <a16:creationId xmlns:a16="http://schemas.microsoft.com/office/drawing/2014/main" id="{5FDAB1B2-5FD9-4ABB-B9C3-0152C48BADAF}"/>
              </a:ext>
            </a:extLst>
          </p:cNvPr>
          <p:cNvGrpSpPr/>
          <p:nvPr userDrawn="1"/>
        </p:nvGrpSpPr>
        <p:grpSpPr>
          <a:xfrm>
            <a:off x="12377867" y="0"/>
            <a:ext cx="3693114" cy="6177730"/>
            <a:chOff x="-3786165" y="0"/>
            <a:chExt cx="3693114" cy="6177730"/>
          </a:xfrm>
        </p:grpSpPr>
        <p:sp>
          <p:nvSpPr>
            <p:cNvPr id="216" name="Rechthoek 215">
              <a:extLst>
                <a:ext uri="{FF2B5EF4-FFF2-40B4-BE49-F238E27FC236}">
                  <a16:creationId xmlns:a16="http://schemas.microsoft.com/office/drawing/2014/main" id="{8278C0BB-3740-4EA8-B72F-40B347599401}"/>
                </a:ext>
              </a:extLst>
            </p:cNvPr>
            <p:cNvSpPr/>
            <p:nvPr userDrawn="1"/>
          </p:nvSpPr>
          <p:spPr>
            <a:xfrm>
              <a:off x="-3786165" y="0"/>
              <a:ext cx="3593091" cy="602520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Afbeelding invoegen/opmaken</a:t>
              </a:r>
            </a:p>
          </p:txBody>
        </p:sp>
        <p:sp>
          <p:nvSpPr>
            <p:cNvPr id="217" name="Ovaal 216">
              <a:extLst>
                <a:ext uri="{FF2B5EF4-FFF2-40B4-BE49-F238E27FC236}">
                  <a16:creationId xmlns:a16="http://schemas.microsoft.com/office/drawing/2014/main" id="{94BEE191-B287-425D-9EE9-D7EB1BA1A684}"/>
                </a:ext>
              </a:extLst>
            </p:cNvPr>
            <p:cNvSpPr/>
            <p:nvPr userDrawn="1"/>
          </p:nvSpPr>
          <p:spPr>
            <a:xfrm>
              <a:off x="-3603587" y="465324"/>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218" name="Rechthoek 217">
              <a:extLst>
                <a:ext uri="{FF2B5EF4-FFF2-40B4-BE49-F238E27FC236}">
                  <a16:creationId xmlns:a16="http://schemas.microsoft.com/office/drawing/2014/main" id="{EC9635A5-8BD3-4F59-A31F-ACC2C44CC67D}"/>
                </a:ext>
              </a:extLst>
            </p:cNvPr>
            <p:cNvSpPr/>
            <p:nvPr userDrawn="1"/>
          </p:nvSpPr>
          <p:spPr>
            <a:xfrm>
              <a:off x="-3319415" y="465324"/>
              <a:ext cx="2944682" cy="65802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Wanneer nodig, verwijder de bestaande afbeelding d.m.v.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‘Backspace toets’</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Klik op het pictogram om een nieuwe afbeelding in te voegen </a:t>
              </a:r>
              <a:r>
                <a:rPr kumimoji="0" lang="nl-NL" sz="12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(zie onderstaand voorbeeld)</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19" name="Groep 218">
              <a:extLst>
                <a:ext uri="{FF2B5EF4-FFF2-40B4-BE49-F238E27FC236}">
                  <a16:creationId xmlns:a16="http://schemas.microsoft.com/office/drawing/2014/main" id="{C50E282F-A9B6-40EE-8FC5-D966854A001F}"/>
                </a:ext>
              </a:extLst>
            </p:cNvPr>
            <p:cNvGrpSpPr/>
            <p:nvPr userDrawn="1"/>
          </p:nvGrpSpPr>
          <p:grpSpPr>
            <a:xfrm>
              <a:off x="-3316179" y="1231351"/>
              <a:ext cx="294789" cy="318834"/>
              <a:chOff x="14466489" y="1001522"/>
              <a:chExt cx="290627" cy="314333"/>
            </a:xfrm>
          </p:grpSpPr>
          <p:sp>
            <p:nvSpPr>
              <p:cNvPr id="273" name="Rechthoek 272">
                <a:extLst>
                  <a:ext uri="{FF2B5EF4-FFF2-40B4-BE49-F238E27FC236}">
                    <a16:creationId xmlns:a16="http://schemas.microsoft.com/office/drawing/2014/main" id="{ABD3C191-65F7-47AB-A3DD-968EFFDDC10C}"/>
                  </a:ext>
                </a:extLst>
              </p:cNvPr>
              <p:cNvSpPr/>
              <p:nvPr userDrawn="1"/>
            </p:nvSpPr>
            <p:spPr>
              <a:xfrm>
                <a:off x="14466489" y="1001522"/>
                <a:ext cx="257935" cy="254168"/>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4" name="Ovaal 273">
                <a:extLst>
                  <a:ext uri="{FF2B5EF4-FFF2-40B4-BE49-F238E27FC236}">
                    <a16:creationId xmlns:a16="http://schemas.microsoft.com/office/drawing/2014/main" id="{3FD703B0-0D09-44F1-B737-64F633EB6380}"/>
                  </a:ext>
                </a:extLst>
              </p:cNvPr>
              <p:cNvSpPr/>
              <p:nvPr userDrawn="1"/>
            </p:nvSpPr>
            <p:spPr>
              <a:xfrm>
                <a:off x="14623626" y="1033630"/>
                <a:ext cx="71169" cy="71169"/>
              </a:xfrm>
              <a:prstGeom prst="ellipse">
                <a:avLst/>
              </a:prstGeom>
              <a:solidFill>
                <a:srgbClr val="F1D8A5"/>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5" name="Vrije vorm: vorm 274">
                <a:extLst>
                  <a:ext uri="{FF2B5EF4-FFF2-40B4-BE49-F238E27FC236}">
                    <a16:creationId xmlns:a16="http://schemas.microsoft.com/office/drawing/2014/main" id="{12864F14-1058-45A1-8AC2-6B75E3666F28}"/>
                  </a:ext>
                </a:extLst>
              </p:cNvPr>
              <p:cNvSpPr/>
              <p:nvPr userDrawn="1"/>
            </p:nvSpPr>
            <p:spPr>
              <a:xfrm rot="2700000">
                <a:off x="14498877" y="1157846"/>
                <a:ext cx="168558" cy="147459"/>
              </a:xfrm>
              <a:custGeom>
                <a:avLst/>
                <a:gdLst>
                  <a:gd name="connsiteX0" fmla="*/ 12837 w 168558"/>
                  <a:gd name="connsiteY0" fmla="*/ 12836 h 147459"/>
                  <a:gd name="connsiteX1" fmla="*/ 43826 w 168558"/>
                  <a:gd name="connsiteY1" fmla="*/ 0 h 147459"/>
                  <a:gd name="connsiteX2" fmla="*/ 168558 w 168558"/>
                  <a:gd name="connsiteY2" fmla="*/ 0 h 147459"/>
                  <a:gd name="connsiteX3" fmla="*/ 21099 w 168558"/>
                  <a:gd name="connsiteY3" fmla="*/ 147459 h 147459"/>
                  <a:gd name="connsiteX4" fmla="*/ 0 w 168558"/>
                  <a:gd name="connsiteY4" fmla="*/ 126361 h 147459"/>
                  <a:gd name="connsiteX5" fmla="*/ 0 w 168558"/>
                  <a:gd name="connsiteY5" fmla="*/ 43826 h 147459"/>
                  <a:gd name="connsiteX6" fmla="*/ 12837 w 168558"/>
                  <a:gd name="connsiteY6" fmla="*/ 12836 h 14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58" h="147459">
                    <a:moveTo>
                      <a:pt x="12837" y="12836"/>
                    </a:moveTo>
                    <a:cubicBezTo>
                      <a:pt x="20768" y="4905"/>
                      <a:pt x="31724" y="0"/>
                      <a:pt x="43826" y="0"/>
                    </a:cubicBezTo>
                    <a:lnTo>
                      <a:pt x="168558" y="0"/>
                    </a:lnTo>
                    <a:lnTo>
                      <a:pt x="21099" y="147459"/>
                    </a:lnTo>
                    <a:lnTo>
                      <a:pt x="0" y="126361"/>
                    </a:lnTo>
                    <a:lnTo>
                      <a:pt x="0" y="43826"/>
                    </a:lnTo>
                    <a:cubicBezTo>
                      <a:pt x="1" y="31723"/>
                      <a:pt x="4906" y="20767"/>
                      <a:pt x="12837" y="12836"/>
                    </a:cubicBezTo>
                    <a:close/>
                  </a:path>
                </a:pathLst>
              </a:custGeom>
              <a:solidFill>
                <a:srgbClr val="C9D8E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6" name="Rechthoek: afgeronde hoeken 275">
                <a:extLst>
                  <a:ext uri="{FF2B5EF4-FFF2-40B4-BE49-F238E27FC236}">
                    <a16:creationId xmlns:a16="http://schemas.microsoft.com/office/drawing/2014/main" id="{0338C393-D105-44DC-9345-305839E77A30}"/>
                  </a:ext>
                </a:extLst>
              </p:cNvPr>
              <p:cNvSpPr/>
              <p:nvPr userDrawn="1"/>
            </p:nvSpPr>
            <p:spPr>
              <a:xfrm>
                <a:off x="14601150" y="1145314"/>
                <a:ext cx="155966" cy="116816"/>
              </a:xfrm>
              <a:prstGeom prst="roundRect">
                <a:avLst/>
              </a:prstGeom>
              <a:solidFill>
                <a:sysClr val="window" lastClr="FFFFFF"/>
              </a:solidFill>
              <a:ln w="19050" cap="flat" cmpd="sng" algn="ctr">
                <a:solidFill>
                  <a:srgbClr val="8AADD0"/>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cxnSp>
            <p:nvCxnSpPr>
              <p:cNvPr id="277" name="Rechte verbindingslijn 276">
                <a:extLst>
                  <a:ext uri="{FF2B5EF4-FFF2-40B4-BE49-F238E27FC236}">
                    <a16:creationId xmlns:a16="http://schemas.microsoft.com/office/drawing/2014/main" id="{4A3B0A66-4B32-4E42-BD57-863543C726E8}"/>
                  </a:ext>
                </a:extLst>
              </p:cNvPr>
              <p:cNvCxnSpPr>
                <a:cxnSpLocks/>
              </p:cNvCxnSpPr>
              <p:nvPr userDrawn="1"/>
            </p:nvCxnSpPr>
            <p:spPr>
              <a:xfrm>
                <a:off x="14637490" y="1308665"/>
                <a:ext cx="83286" cy="0"/>
              </a:xfrm>
              <a:prstGeom prst="line">
                <a:avLst/>
              </a:prstGeom>
              <a:solidFill>
                <a:sysClr val="window" lastClr="FFFFFF"/>
              </a:solidFill>
              <a:ln w="19050" cap="flat" cmpd="sng" algn="ctr">
                <a:solidFill>
                  <a:srgbClr val="8AADD0"/>
                </a:solidFill>
                <a:prstDash val="solid"/>
                <a:miter lim="800000"/>
              </a:ln>
              <a:effectLst/>
            </p:spPr>
          </p:cxnSp>
          <p:cxnSp>
            <p:nvCxnSpPr>
              <p:cNvPr id="278" name="Rechte verbindingslijn 277">
                <a:extLst>
                  <a:ext uri="{FF2B5EF4-FFF2-40B4-BE49-F238E27FC236}">
                    <a16:creationId xmlns:a16="http://schemas.microsoft.com/office/drawing/2014/main" id="{04EB9750-CDD2-48D2-928E-7DEB75B2E123}"/>
                  </a:ext>
                </a:extLst>
              </p:cNvPr>
              <p:cNvCxnSpPr>
                <a:cxnSpLocks/>
                <a:stCxn id="276" idx="2"/>
              </p:cNvCxnSpPr>
              <p:nvPr userDrawn="1"/>
            </p:nvCxnSpPr>
            <p:spPr>
              <a:xfrm flipH="1">
                <a:off x="14678717" y="1262130"/>
                <a:ext cx="416" cy="43573"/>
              </a:xfrm>
              <a:prstGeom prst="line">
                <a:avLst/>
              </a:prstGeom>
              <a:solidFill>
                <a:sysClr val="window" lastClr="FFFFFF"/>
              </a:solidFill>
              <a:ln w="19050" cap="flat" cmpd="sng" algn="ctr">
                <a:solidFill>
                  <a:srgbClr val="8AADD0"/>
                </a:solidFill>
                <a:prstDash val="solid"/>
                <a:miter lim="800000"/>
              </a:ln>
              <a:effectLst/>
            </p:spPr>
          </p:cxnSp>
        </p:grpSp>
        <p:sp>
          <p:nvSpPr>
            <p:cNvPr id="220" name="Ovaal 219">
              <a:extLst>
                <a:ext uri="{FF2B5EF4-FFF2-40B4-BE49-F238E27FC236}">
                  <a16:creationId xmlns:a16="http://schemas.microsoft.com/office/drawing/2014/main" id="{B159EA78-7858-4731-B067-BC1D9F3EB50E}"/>
                </a:ext>
              </a:extLst>
            </p:cNvPr>
            <p:cNvSpPr/>
            <p:nvPr userDrawn="1"/>
          </p:nvSpPr>
          <p:spPr>
            <a:xfrm>
              <a:off x="-3603587" y="172970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221" name="Rechthoek 220">
              <a:extLst>
                <a:ext uri="{FF2B5EF4-FFF2-40B4-BE49-F238E27FC236}">
                  <a16:creationId xmlns:a16="http://schemas.microsoft.com/office/drawing/2014/main" id="{B08B8FAB-C09B-44B6-B2C8-2FA78BF58006}"/>
                </a:ext>
              </a:extLst>
            </p:cNvPr>
            <p:cNvSpPr/>
            <p:nvPr userDrawn="1"/>
          </p:nvSpPr>
          <p:spPr>
            <a:xfrm>
              <a:off x="-3319415" y="1729710"/>
              <a:ext cx="2944682" cy="326338"/>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Selecteer de gewenste afbeelding</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 klik 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‘Invoegen’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2" name="Groep 221">
              <a:extLst>
                <a:ext uri="{FF2B5EF4-FFF2-40B4-BE49-F238E27FC236}">
                  <a16:creationId xmlns:a16="http://schemas.microsoft.com/office/drawing/2014/main" id="{B637F2FE-92D7-449D-AAE7-35B5E2A826ED}"/>
                </a:ext>
              </a:extLst>
            </p:cNvPr>
            <p:cNvGrpSpPr/>
            <p:nvPr userDrawn="1"/>
          </p:nvGrpSpPr>
          <p:grpSpPr>
            <a:xfrm>
              <a:off x="-3311319" y="2164285"/>
              <a:ext cx="825500" cy="209550"/>
              <a:chOff x="13504624" y="2482850"/>
              <a:chExt cx="825500" cy="209550"/>
            </a:xfrm>
          </p:grpSpPr>
          <p:sp>
            <p:nvSpPr>
              <p:cNvPr id="270" name="Rechthoek 269">
                <a:extLst>
                  <a:ext uri="{FF2B5EF4-FFF2-40B4-BE49-F238E27FC236}">
                    <a16:creationId xmlns:a16="http://schemas.microsoft.com/office/drawing/2014/main" id="{91D9627A-FE2E-441F-B0A6-7EAB68649083}"/>
                  </a:ext>
                </a:extLst>
              </p:cNvPr>
              <p:cNvSpPr/>
              <p:nvPr userDrawn="1"/>
            </p:nvSpPr>
            <p:spPr>
              <a:xfrm>
                <a:off x="13504624" y="2482850"/>
                <a:ext cx="825500" cy="209550"/>
              </a:xfrm>
              <a:prstGeom prst="rect">
                <a:avLst/>
              </a:prstGeom>
              <a:solidFill>
                <a:srgbClr val="E5F1FB"/>
              </a:solidFill>
              <a:ln w="12700" cap="flat" cmpd="sng" algn="ctr">
                <a:solidFill>
                  <a:srgbClr val="0B7ED9"/>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Invoegen</a:t>
                </a:r>
              </a:p>
            </p:txBody>
          </p:sp>
          <p:cxnSp>
            <p:nvCxnSpPr>
              <p:cNvPr id="271" name="Rechte verbindingslijn 270">
                <a:extLst>
                  <a:ext uri="{FF2B5EF4-FFF2-40B4-BE49-F238E27FC236}">
                    <a16:creationId xmlns:a16="http://schemas.microsoft.com/office/drawing/2014/main" id="{053BFC6E-2C51-44BF-8462-08B48A0FD58A}"/>
                  </a:ext>
                </a:extLst>
              </p:cNvPr>
              <p:cNvCxnSpPr/>
              <p:nvPr userDrawn="1"/>
            </p:nvCxnSpPr>
            <p:spPr>
              <a:xfrm>
                <a:off x="14155269" y="2515250"/>
                <a:ext cx="0" cy="142717"/>
              </a:xfrm>
              <a:prstGeom prst="line">
                <a:avLst/>
              </a:prstGeom>
              <a:noFill/>
              <a:ln w="3175" cap="flat" cmpd="sng" algn="ctr">
                <a:solidFill>
                  <a:srgbClr val="44546A"/>
                </a:solidFill>
                <a:prstDash val="solid"/>
              </a:ln>
              <a:effectLst/>
            </p:spPr>
          </p:cxnSp>
          <p:sp>
            <p:nvSpPr>
              <p:cNvPr id="272" name="Gelijkbenige driehoek 271">
                <a:extLst>
                  <a:ext uri="{FF2B5EF4-FFF2-40B4-BE49-F238E27FC236}">
                    <a16:creationId xmlns:a16="http://schemas.microsoft.com/office/drawing/2014/main" id="{B4A18D92-3E7A-45B0-B840-41FE58D2FFE1}"/>
                  </a:ext>
                </a:extLst>
              </p:cNvPr>
              <p:cNvSpPr/>
              <p:nvPr userDrawn="1"/>
            </p:nvSpPr>
            <p:spPr>
              <a:xfrm rot="10800000">
                <a:off x="14196089" y="2566904"/>
                <a:ext cx="86866" cy="51147"/>
              </a:xfrm>
              <a:prstGeom prst="triangle">
                <a:avLst/>
              </a:prstGeom>
              <a:solidFill>
                <a:srgbClr val="000000"/>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3" name="Ovaal 222">
              <a:extLst>
                <a:ext uri="{FF2B5EF4-FFF2-40B4-BE49-F238E27FC236}">
                  <a16:creationId xmlns:a16="http://schemas.microsoft.com/office/drawing/2014/main" id="{BF991BDF-A47D-4E1F-92C4-668298BF49D3}"/>
                </a:ext>
              </a:extLst>
            </p:cNvPr>
            <p:cNvSpPr/>
            <p:nvPr userDrawn="1"/>
          </p:nvSpPr>
          <p:spPr>
            <a:xfrm>
              <a:off x="-3603587" y="255335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224" name="Rechthoek 223">
              <a:extLst>
                <a:ext uri="{FF2B5EF4-FFF2-40B4-BE49-F238E27FC236}">
                  <a16:creationId xmlns:a16="http://schemas.microsoft.com/office/drawing/2014/main" id="{D45289F5-BB54-43FB-A912-3DD6D0790F7E}"/>
                </a:ext>
              </a:extLst>
            </p:cNvPr>
            <p:cNvSpPr/>
            <p:nvPr userDrawn="1"/>
          </p:nvSpPr>
          <p:spPr>
            <a:xfrm>
              <a:off x="-3319416" y="2553360"/>
              <a:ext cx="3126341" cy="462795"/>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Klik met de rechter muisknop op de miniatuurweergave van de dia aan de linkerkant van het scherm en kies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‘Dia herstellen’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5" name="ICOON_info">
              <a:extLst>
                <a:ext uri="{FF2B5EF4-FFF2-40B4-BE49-F238E27FC236}">
                  <a16:creationId xmlns:a16="http://schemas.microsoft.com/office/drawing/2014/main" id="{BF81B936-AC71-44D2-9854-5F9685BB74A1}"/>
                </a:ext>
              </a:extLst>
            </p:cNvPr>
            <p:cNvGrpSpPr/>
            <p:nvPr userDrawn="1"/>
          </p:nvGrpSpPr>
          <p:grpSpPr>
            <a:xfrm>
              <a:off x="-376736" y="5894045"/>
              <a:ext cx="283685" cy="283685"/>
              <a:chOff x="-510741" y="5913713"/>
              <a:chExt cx="267555" cy="267555"/>
            </a:xfrm>
          </p:grpSpPr>
          <p:sp>
            <p:nvSpPr>
              <p:cNvPr id="268" name="Ovaal 267">
                <a:extLst>
                  <a:ext uri="{FF2B5EF4-FFF2-40B4-BE49-F238E27FC236}">
                    <a16:creationId xmlns:a16="http://schemas.microsoft.com/office/drawing/2014/main" id="{8BC0D79E-91B5-44C2-A56D-3902A39EF037}"/>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69" name="Graphic 163" descr="Informatie">
                <a:extLst>
                  <a:ext uri="{FF2B5EF4-FFF2-40B4-BE49-F238E27FC236}">
                    <a16:creationId xmlns:a16="http://schemas.microsoft.com/office/drawing/2014/main" id="{F274A48A-B516-4F29-807F-724B5FED8796}"/>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26" name="Ovaal 225">
              <a:extLst>
                <a:ext uri="{FF2B5EF4-FFF2-40B4-BE49-F238E27FC236}">
                  <a16:creationId xmlns:a16="http://schemas.microsoft.com/office/drawing/2014/main" id="{94C25C34-B8CC-48D9-8F68-E2B38E6852BC}"/>
                </a:ext>
              </a:extLst>
            </p:cNvPr>
            <p:cNvSpPr/>
            <p:nvPr userDrawn="1"/>
          </p:nvSpPr>
          <p:spPr>
            <a:xfrm>
              <a:off x="-3603587" y="414578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227" name="Rechthoek 226">
              <a:extLst>
                <a:ext uri="{FF2B5EF4-FFF2-40B4-BE49-F238E27FC236}">
                  <a16:creationId xmlns:a16="http://schemas.microsoft.com/office/drawing/2014/main" id="{1BB4F659-5EDB-4CE7-8F25-420C52ACDD1F}"/>
                </a:ext>
              </a:extLst>
            </p:cNvPr>
            <p:cNvSpPr/>
            <p:nvPr userDrawn="1"/>
          </p:nvSpPr>
          <p:spPr>
            <a:xfrm>
              <a:off x="-3319415" y="4145790"/>
              <a:ext cx="2944682" cy="97979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Om de afbeelding te schalen of bij te snijden, ga naar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‘Hulpmiddelen voor afbeeldingen - Opmaak’</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en klik op de knop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‘Bijsnijden’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Schaal met de bolletjes de afbeelding en met de hoekjes het afbeeldingskader.</a:t>
              </a:r>
            </a:p>
          </p:txBody>
        </p:sp>
        <p:grpSp>
          <p:nvGrpSpPr>
            <p:cNvPr id="228" name="Groep 227">
              <a:extLst>
                <a:ext uri="{FF2B5EF4-FFF2-40B4-BE49-F238E27FC236}">
                  <a16:creationId xmlns:a16="http://schemas.microsoft.com/office/drawing/2014/main" id="{C4D01CDE-5147-4B26-827D-3B574E94BED1}"/>
                </a:ext>
              </a:extLst>
            </p:cNvPr>
            <p:cNvGrpSpPr/>
            <p:nvPr userDrawn="1"/>
          </p:nvGrpSpPr>
          <p:grpSpPr>
            <a:xfrm>
              <a:off x="-3408294" y="5236167"/>
              <a:ext cx="622283" cy="612919"/>
              <a:chOff x="12617641" y="3403239"/>
              <a:chExt cx="752963" cy="741634"/>
            </a:xfrm>
          </p:grpSpPr>
          <p:grpSp>
            <p:nvGrpSpPr>
              <p:cNvPr id="252" name="Groep 251">
                <a:extLst>
                  <a:ext uri="{FF2B5EF4-FFF2-40B4-BE49-F238E27FC236}">
                    <a16:creationId xmlns:a16="http://schemas.microsoft.com/office/drawing/2014/main" id="{45B1F524-FB42-45B5-9120-4A3E1FC6C217}"/>
                  </a:ext>
                </a:extLst>
              </p:cNvPr>
              <p:cNvGrpSpPr/>
              <p:nvPr userDrawn="1"/>
            </p:nvGrpSpPr>
            <p:grpSpPr>
              <a:xfrm>
                <a:off x="12771550" y="3403239"/>
                <a:ext cx="467156" cy="448491"/>
                <a:chOff x="12782177" y="3403239"/>
                <a:chExt cx="467156" cy="448491"/>
              </a:xfrm>
            </p:grpSpPr>
            <p:grpSp>
              <p:nvGrpSpPr>
                <p:cNvPr id="255" name="Groep 254">
                  <a:extLst>
                    <a:ext uri="{FF2B5EF4-FFF2-40B4-BE49-F238E27FC236}">
                      <a16:creationId xmlns:a16="http://schemas.microsoft.com/office/drawing/2014/main" id="{10D00E07-1944-422E-9DF9-1024DFFF4ED5}"/>
                    </a:ext>
                  </a:extLst>
                </p:cNvPr>
                <p:cNvGrpSpPr/>
                <p:nvPr userDrawn="1"/>
              </p:nvGrpSpPr>
              <p:grpSpPr>
                <a:xfrm>
                  <a:off x="12782177" y="3403239"/>
                  <a:ext cx="412972" cy="396132"/>
                  <a:chOff x="13554906" y="3320109"/>
                  <a:chExt cx="443912" cy="425811"/>
                </a:xfrm>
              </p:grpSpPr>
              <p:grpSp>
                <p:nvGrpSpPr>
                  <p:cNvPr id="262" name="Groep 261">
                    <a:extLst>
                      <a:ext uri="{FF2B5EF4-FFF2-40B4-BE49-F238E27FC236}">
                        <a16:creationId xmlns:a16="http://schemas.microsoft.com/office/drawing/2014/main" id="{4A6FF204-2048-4B00-8ADC-C2BA9B80CFC8}"/>
                      </a:ext>
                    </a:extLst>
                  </p:cNvPr>
                  <p:cNvGrpSpPr/>
                  <p:nvPr userDrawn="1"/>
                </p:nvGrpSpPr>
                <p:grpSpPr>
                  <a:xfrm>
                    <a:off x="13554906" y="3320109"/>
                    <a:ext cx="443912" cy="425811"/>
                    <a:chOff x="12909684" y="1276143"/>
                    <a:chExt cx="443912" cy="425811"/>
                  </a:xfrm>
                </p:grpSpPr>
                <p:sp>
                  <p:nvSpPr>
                    <p:cNvPr id="265" name="Rechthoek 264">
                      <a:extLst>
                        <a:ext uri="{FF2B5EF4-FFF2-40B4-BE49-F238E27FC236}">
                          <a16:creationId xmlns:a16="http://schemas.microsoft.com/office/drawing/2014/main" id="{964A5B26-F263-4F85-9627-213AC2816D3E}"/>
                        </a:ext>
                      </a:extLst>
                    </p:cNvPr>
                    <p:cNvSpPr/>
                    <p:nvPr userDrawn="1"/>
                  </p:nvSpPr>
                  <p:spPr>
                    <a:xfrm>
                      <a:off x="12909684" y="1276143"/>
                      <a:ext cx="443912" cy="425811"/>
                    </a:xfrm>
                    <a:prstGeom prst="rect">
                      <a:avLst/>
                    </a:prstGeom>
                    <a:noFill/>
                    <a:ln w="12700" cap="flat" cmpd="sng" algn="ctr">
                      <a:solidFill>
                        <a:srgbClr val="818181"/>
                      </a:solidFill>
                      <a:prstDash val="dash"/>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6" name="Rechthoek 265">
                      <a:extLst>
                        <a:ext uri="{FF2B5EF4-FFF2-40B4-BE49-F238E27FC236}">
                          <a16:creationId xmlns:a16="http://schemas.microsoft.com/office/drawing/2014/main" id="{F94F9B7D-C7AA-4352-913B-86C679007127}"/>
                        </a:ext>
                      </a:extLst>
                    </p:cNvPr>
                    <p:cNvSpPr/>
                    <p:nvPr userDrawn="1"/>
                  </p:nvSpPr>
                  <p:spPr>
                    <a:xfrm>
                      <a:off x="12909684" y="1276143"/>
                      <a:ext cx="261629" cy="257807"/>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7" name="Ovaal 266">
                      <a:extLst>
                        <a:ext uri="{FF2B5EF4-FFF2-40B4-BE49-F238E27FC236}">
                          <a16:creationId xmlns:a16="http://schemas.microsoft.com/office/drawing/2014/main" id="{2B124C89-C427-4472-8B42-42B20628E805}"/>
                        </a:ext>
                      </a:extLst>
                    </p:cNvPr>
                    <p:cNvSpPr/>
                    <p:nvPr userDrawn="1"/>
                  </p:nvSpPr>
                  <p:spPr>
                    <a:xfrm>
                      <a:off x="13069071" y="1308711"/>
                      <a:ext cx="72188" cy="72188"/>
                    </a:xfrm>
                    <a:prstGeom prst="ellipse">
                      <a:avLst/>
                    </a:prstGeom>
                    <a:solidFill>
                      <a:srgbClr val="ECC67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pic>
                <p:nvPicPr>
                  <p:cNvPr id="263" name="Afbeelding 262">
                    <a:extLst>
                      <a:ext uri="{FF2B5EF4-FFF2-40B4-BE49-F238E27FC236}">
                        <a16:creationId xmlns:a16="http://schemas.microsoft.com/office/drawing/2014/main" id="{3BC5CDBE-FFC6-4BCF-B2FD-A9512D52589C}"/>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a:off x="13567296" y="3424992"/>
                    <a:ext cx="173367" cy="140220"/>
                  </a:xfrm>
                  <a:prstGeom prst="rect">
                    <a:avLst/>
                  </a:prstGeom>
                </p:spPr>
              </p:pic>
              <p:pic>
                <p:nvPicPr>
                  <p:cNvPr id="264" name="Afbeelding 263">
                    <a:extLst>
                      <a:ext uri="{FF2B5EF4-FFF2-40B4-BE49-F238E27FC236}">
                        <a16:creationId xmlns:a16="http://schemas.microsoft.com/office/drawing/2014/main" id="{7A018765-C354-456B-AF20-E4181267E284}"/>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flipH="1">
                    <a:off x="13635599" y="3453788"/>
                    <a:ext cx="173367" cy="111424"/>
                  </a:xfrm>
                  <a:prstGeom prst="rect">
                    <a:avLst/>
                  </a:prstGeom>
                </p:spPr>
              </p:pic>
            </p:grpSp>
            <p:grpSp>
              <p:nvGrpSpPr>
                <p:cNvPr id="256" name="Groep 255">
                  <a:extLst>
                    <a:ext uri="{FF2B5EF4-FFF2-40B4-BE49-F238E27FC236}">
                      <a16:creationId xmlns:a16="http://schemas.microsoft.com/office/drawing/2014/main" id="{239CB0CC-FC94-4F05-871C-B176C412B897}"/>
                    </a:ext>
                  </a:extLst>
                </p:cNvPr>
                <p:cNvGrpSpPr/>
                <p:nvPr userDrawn="1"/>
              </p:nvGrpSpPr>
              <p:grpSpPr>
                <a:xfrm>
                  <a:off x="13103513" y="3705268"/>
                  <a:ext cx="145820" cy="146462"/>
                  <a:chOff x="13096169" y="3602278"/>
                  <a:chExt cx="145820" cy="146462"/>
                </a:xfrm>
              </p:grpSpPr>
              <p:sp>
                <p:nvSpPr>
                  <p:cNvPr id="260" name="Rechthoek 259">
                    <a:extLst>
                      <a:ext uri="{FF2B5EF4-FFF2-40B4-BE49-F238E27FC236}">
                        <a16:creationId xmlns:a16="http://schemas.microsoft.com/office/drawing/2014/main" id="{09B1D0BE-969C-4559-B37A-A315CC44EE8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1" name="Rechthoek 260">
                    <a:extLst>
                      <a:ext uri="{FF2B5EF4-FFF2-40B4-BE49-F238E27FC236}">
                        <a16:creationId xmlns:a16="http://schemas.microsoft.com/office/drawing/2014/main" id="{1C633CFC-9147-4D1E-B4C6-69700B444A6E}"/>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57" name="Groep 256">
                  <a:extLst>
                    <a:ext uri="{FF2B5EF4-FFF2-40B4-BE49-F238E27FC236}">
                      <a16:creationId xmlns:a16="http://schemas.microsoft.com/office/drawing/2014/main" id="{EBB290E4-3CCD-478A-A354-58DCBCF51A2A}"/>
                    </a:ext>
                  </a:extLst>
                </p:cNvPr>
                <p:cNvGrpSpPr/>
                <p:nvPr userDrawn="1"/>
              </p:nvGrpSpPr>
              <p:grpSpPr>
                <a:xfrm rot="10800000">
                  <a:off x="13061402" y="3665637"/>
                  <a:ext cx="145820" cy="146462"/>
                  <a:chOff x="13096169" y="3602278"/>
                  <a:chExt cx="145820" cy="146462"/>
                </a:xfrm>
              </p:grpSpPr>
              <p:sp>
                <p:nvSpPr>
                  <p:cNvPr id="258" name="Rechthoek 257">
                    <a:extLst>
                      <a:ext uri="{FF2B5EF4-FFF2-40B4-BE49-F238E27FC236}">
                        <a16:creationId xmlns:a16="http://schemas.microsoft.com/office/drawing/2014/main" id="{9014378D-D8B0-437E-87F2-BE74FFFE989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9" name="Rechthoek 258">
                    <a:extLst>
                      <a:ext uri="{FF2B5EF4-FFF2-40B4-BE49-F238E27FC236}">
                        <a16:creationId xmlns:a16="http://schemas.microsoft.com/office/drawing/2014/main" id="{9492EC54-C752-4D5C-A7D6-8D4C1EDB9F05}"/>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53" name="Rechthoek 252">
                <a:extLst>
                  <a:ext uri="{FF2B5EF4-FFF2-40B4-BE49-F238E27FC236}">
                    <a16:creationId xmlns:a16="http://schemas.microsoft.com/office/drawing/2014/main" id="{044D46CD-9D29-410B-BA79-5E197F3C304C}"/>
                  </a:ext>
                </a:extLst>
              </p:cNvPr>
              <p:cNvSpPr/>
              <p:nvPr userDrawn="1"/>
            </p:nvSpPr>
            <p:spPr>
              <a:xfrm>
                <a:off x="12617641" y="3889890"/>
                <a:ext cx="752963" cy="161170"/>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Bijsnijden</a:t>
                </a:r>
              </a:p>
            </p:txBody>
          </p:sp>
          <p:sp>
            <p:nvSpPr>
              <p:cNvPr id="254" name="Gelijkbenige driehoek 253">
                <a:extLst>
                  <a:ext uri="{FF2B5EF4-FFF2-40B4-BE49-F238E27FC236}">
                    <a16:creationId xmlns:a16="http://schemas.microsoft.com/office/drawing/2014/main" id="{D1C925D7-EA9D-4A45-B1F2-1194C8EE5730}"/>
                  </a:ext>
                </a:extLst>
              </p:cNvPr>
              <p:cNvSpPr/>
              <p:nvPr userDrawn="1"/>
            </p:nvSpPr>
            <p:spPr>
              <a:xfrm rot="10800000">
                <a:off x="12950688" y="4093726"/>
                <a:ext cx="86866" cy="51147"/>
              </a:xfrm>
              <a:prstGeom prst="triangle">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9" name="Rechthoek 228">
              <a:extLst>
                <a:ext uri="{FF2B5EF4-FFF2-40B4-BE49-F238E27FC236}">
                  <a16:creationId xmlns:a16="http://schemas.microsoft.com/office/drawing/2014/main" id="{7785CBEF-DFA3-4F16-AF89-B518D591A365}"/>
                </a:ext>
              </a:extLst>
            </p:cNvPr>
            <p:cNvSpPr/>
            <p:nvPr userDrawn="1"/>
          </p:nvSpPr>
          <p:spPr>
            <a:xfrm>
              <a:off x="-3316836" y="3119689"/>
              <a:ext cx="1239216" cy="719917"/>
            </a:xfrm>
            <a:prstGeom prst="rect">
              <a:avLst/>
            </a:prstGeom>
            <a:pattFill prst="wdUpDiag">
              <a:fgClr>
                <a:srgbClr val="E0E0E0"/>
              </a:fgClr>
              <a:bgClr>
                <a:srgbClr val="ECECEC"/>
              </a:bgClr>
            </a:pattFill>
            <a:ln w="12700" cap="flat" cmpd="sng" algn="ctr">
              <a:solidFill>
                <a:srgbClr val="D3D3D3"/>
              </a:solidFill>
              <a:prstDash val="solid"/>
              <a:miter lim="800000"/>
            </a:ln>
            <a:effectLst/>
          </p:spPr>
          <p:txBody>
            <a:bodyPr rot="0" spcFirstLastPara="0"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0" name="Groep 229">
              <a:extLst>
                <a:ext uri="{FF2B5EF4-FFF2-40B4-BE49-F238E27FC236}">
                  <a16:creationId xmlns:a16="http://schemas.microsoft.com/office/drawing/2014/main" id="{9BF3EB54-E157-47F0-9C88-F3E01C3BDE0C}"/>
                </a:ext>
              </a:extLst>
            </p:cNvPr>
            <p:cNvGrpSpPr/>
            <p:nvPr userDrawn="1"/>
          </p:nvGrpSpPr>
          <p:grpSpPr>
            <a:xfrm>
              <a:off x="-2485819" y="3399207"/>
              <a:ext cx="1222990" cy="563933"/>
              <a:chOff x="-2485819" y="3399207"/>
              <a:chExt cx="1222990" cy="563933"/>
            </a:xfrm>
          </p:grpSpPr>
          <p:sp>
            <p:nvSpPr>
              <p:cNvPr id="231" name="Rechthoek 230">
                <a:extLst>
                  <a:ext uri="{FF2B5EF4-FFF2-40B4-BE49-F238E27FC236}">
                    <a16:creationId xmlns:a16="http://schemas.microsoft.com/office/drawing/2014/main" id="{384919C8-8F0E-4D14-9138-483D90E2271F}"/>
                  </a:ext>
                </a:extLst>
              </p:cNvPr>
              <p:cNvSpPr/>
              <p:nvPr userDrawn="1"/>
            </p:nvSpPr>
            <p:spPr>
              <a:xfrm>
                <a:off x="-2485819" y="3399207"/>
                <a:ext cx="1176476" cy="504851"/>
              </a:xfrm>
              <a:prstGeom prst="rect">
                <a:avLst/>
              </a:prstGeom>
              <a:solidFill>
                <a:sysClr val="window" lastClr="FFFFFF"/>
              </a:solidFill>
              <a:ln w="12700" cap="flat" cmpd="sng" algn="ctr">
                <a:solidFill>
                  <a:srgbClr val="D1D1D1"/>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32" name="Rechthoek 231">
                <a:extLst>
                  <a:ext uri="{FF2B5EF4-FFF2-40B4-BE49-F238E27FC236}">
                    <a16:creationId xmlns:a16="http://schemas.microsoft.com/office/drawing/2014/main" id="{D6A604A5-5EB2-482A-A4AE-CF5C771029C6}"/>
                  </a:ext>
                </a:extLst>
              </p:cNvPr>
              <p:cNvSpPr/>
              <p:nvPr userDrawn="1"/>
            </p:nvSpPr>
            <p:spPr>
              <a:xfrm>
                <a:off x="-2479584" y="3652838"/>
                <a:ext cx="1164007" cy="246701"/>
              </a:xfrm>
              <a:prstGeom prst="rect">
                <a:avLst/>
              </a:prstGeom>
              <a:solidFill>
                <a:srgbClr val="FCE4DC"/>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3" name="Groep 232">
                <a:extLst>
                  <a:ext uri="{FF2B5EF4-FFF2-40B4-BE49-F238E27FC236}">
                    <a16:creationId xmlns:a16="http://schemas.microsoft.com/office/drawing/2014/main" id="{3D618D92-6324-42CA-B07E-8953CCA1FEDC}"/>
                  </a:ext>
                </a:extLst>
              </p:cNvPr>
              <p:cNvGrpSpPr/>
              <p:nvPr userDrawn="1"/>
            </p:nvGrpSpPr>
            <p:grpSpPr>
              <a:xfrm>
                <a:off x="-2403869" y="3460544"/>
                <a:ext cx="155951" cy="131922"/>
                <a:chOff x="12968836" y="3354170"/>
                <a:chExt cx="404806" cy="342433"/>
              </a:xfrm>
            </p:grpSpPr>
            <p:sp>
              <p:nvSpPr>
                <p:cNvPr id="246" name="Rechthoek: afgeronde hoeken 245">
                  <a:extLst>
                    <a:ext uri="{FF2B5EF4-FFF2-40B4-BE49-F238E27FC236}">
                      <a16:creationId xmlns:a16="http://schemas.microsoft.com/office/drawing/2014/main" id="{9B4990BE-CE57-4DB4-B3E3-406A456C43EC}"/>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7" name="Rechthoek 246">
                  <a:extLst>
                    <a:ext uri="{FF2B5EF4-FFF2-40B4-BE49-F238E27FC236}">
                      <a16:creationId xmlns:a16="http://schemas.microsoft.com/office/drawing/2014/main" id="{D0DDF426-6EAC-47EE-93CC-9A4E496443C3}"/>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8" name="Rechthoek 247">
                  <a:extLst>
                    <a:ext uri="{FF2B5EF4-FFF2-40B4-BE49-F238E27FC236}">
                      <a16:creationId xmlns:a16="http://schemas.microsoft.com/office/drawing/2014/main" id="{9CADA7C3-9670-4EC7-A6BD-C6419B95174B}"/>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9" name="Rechthoek 248">
                  <a:extLst>
                    <a:ext uri="{FF2B5EF4-FFF2-40B4-BE49-F238E27FC236}">
                      <a16:creationId xmlns:a16="http://schemas.microsoft.com/office/drawing/2014/main" id="{DBDFEE89-034E-4A33-B15F-181D0691C41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0" name="Rechthoek 249">
                  <a:extLst>
                    <a:ext uri="{FF2B5EF4-FFF2-40B4-BE49-F238E27FC236}">
                      <a16:creationId xmlns:a16="http://schemas.microsoft.com/office/drawing/2014/main" id="{6511F99C-4149-49D5-A9AA-99DBAF052FBC}"/>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1" name="Rechthoek 250">
                  <a:extLst>
                    <a:ext uri="{FF2B5EF4-FFF2-40B4-BE49-F238E27FC236}">
                      <a16:creationId xmlns:a16="http://schemas.microsoft.com/office/drawing/2014/main" id="{7966ED9E-C267-4ABD-8889-4924A6FB0398}"/>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34" name="Groep 233">
                <a:extLst>
                  <a:ext uri="{FF2B5EF4-FFF2-40B4-BE49-F238E27FC236}">
                    <a16:creationId xmlns:a16="http://schemas.microsoft.com/office/drawing/2014/main" id="{B8C1C270-A4BC-41BE-AF17-F1A06B7D77D9}"/>
                  </a:ext>
                </a:extLst>
              </p:cNvPr>
              <p:cNvGrpSpPr/>
              <p:nvPr userDrawn="1"/>
            </p:nvGrpSpPr>
            <p:grpSpPr>
              <a:xfrm>
                <a:off x="-2423424" y="3690208"/>
                <a:ext cx="166739" cy="218963"/>
                <a:chOff x="12940828" y="3950597"/>
                <a:chExt cx="432813" cy="568367"/>
              </a:xfrm>
            </p:grpSpPr>
            <p:grpSp>
              <p:nvGrpSpPr>
                <p:cNvPr id="238" name="Groep 237">
                  <a:extLst>
                    <a:ext uri="{FF2B5EF4-FFF2-40B4-BE49-F238E27FC236}">
                      <a16:creationId xmlns:a16="http://schemas.microsoft.com/office/drawing/2014/main" id="{F512F617-264E-45E5-9B79-C99F573DB1F5}"/>
                    </a:ext>
                  </a:extLst>
                </p:cNvPr>
                <p:cNvGrpSpPr/>
                <p:nvPr userDrawn="1"/>
              </p:nvGrpSpPr>
              <p:grpSpPr>
                <a:xfrm>
                  <a:off x="13000382" y="4006891"/>
                  <a:ext cx="373259" cy="315747"/>
                  <a:chOff x="12968836" y="3354170"/>
                  <a:chExt cx="404806" cy="342433"/>
                </a:xfrm>
              </p:grpSpPr>
              <p:sp>
                <p:nvSpPr>
                  <p:cNvPr id="240" name="Rechthoek: afgeronde hoeken 239">
                    <a:extLst>
                      <a:ext uri="{FF2B5EF4-FFF2-40B4-BE49-F238E27FC236}">
                        <a16:creationId xmlns:a16="http://schemas.microsoft.com/office/drawing/2014/main" id="{86C470EA-04C4-4A39-81D7-0BCD9878BB84}"/>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1" name="Rechthoek 240">
                    <a:extLst>
                      <a:ext uri="{FF2B5EF4-FFF2-40B4-BE49-F238E27FC236}">
                        <a16:creationId xmlns:a16="http://schemas.microsoft.com/office/drawing/2014/main" id="{353C45A6-A005-4381-8E72-DCCEA6681DC9}"/>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2" name="Rechthoek 241">
                    <a:extLst>
                      <a:ext uri="{FF2B5EF4-FFF2-40B4-BE49-F238E27FC236}">
                        <a16:creationId xmlns:a16="http://schemas.microsoft.com/office/drawing/2014/main" id="{B7F9ACE4-5F67-4ABD-A973-4D9A80EB8B91}"/>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3" name="Rechthoek 242">
                    <a:extLst>
                      <a:ext uri="{FF2B5EF4-FFF2-40B4-BE49-F238E27FC236}">
                        <a16:creationId xmlns:a16="http://schemas.microsoft.com/office/drawing/2014/main" id="{F240BCA3-01EA-4DF8-B998-33C9FC5CEE54}"/>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4" name="Rechthoek 243">
                    <a:extLst>
                      <a:ext uri="{FF2B5EF4-FFF2-40B4-BE49-F238E27FC236}">
                        <a16:creationId xmlns:a16="http://schemas.microsoft.com/office/drawing/2014/main" id="{4541EB38-DCAA-43BE-853A-071B08C40501}"/>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5" name="Rechthoek 244">
                    <a:extLst>
                      <a:ext uri="{FF2B5EF4-FFF2-40B4-BE49-F238E27FC236}">
                        <a16:creationId xmlns:a16="http://schemas.microsoft.com/office/drawing/2014/main" id="{3DF11290-9B61-4AED-8EE4-8C7C2C6B84AA}"/>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39" name="Boog 238">
                  <a:extLst>
                    <a:ext uri="{FF2B5EF4-FFF2-40B4-BE49-F238E27FC236}">
                      <a16:creationId xmlns:a16="http://schemas.microsoft.com/office/drawing/2014/main" id="{39D7E6E4-BB45-4AC8-809A-C91248600B7E}"/>
                    </a:ext>
                  </a:extLst>
                </p:cNvPr>
                <p:cNvSpPr/>
                <p:nvPr userDrawn="1"/>
              </p:nvSpPr>
              <p:spPr>
                <a:xfrm rot="17637075">
                  <a:off x="12776155" y="4115270"/>
                  <a:ext cx="568367" cy="239021"/>
                </a:xfrm>
                <a:prstGeom prst="arc">
                  <a:avLst>
                    <a:gd name="adj1" fmla="val 15959368"/>
                    <a:gd name="adj2" fmla="val 1354623"/>
                  </a:avLst>
                </a:prstGeom>
                <a:noFill/>
                <a:ln w="19050" cap="flat" cmpd="sng" algn="ctr">
                  <a:solidFill>
                    <a:srgbClr val="4D82B8"/>
                  </a:solidFill>
                  <a:prstDash val="solid"/>
                  <a:headEnd type="arrow" w="med" len="sm"/>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24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35" name="Tekstvak 234">
                <a:extLst>
                  <a:ext uri="{FF2B5EF4-FFF2-40B4-BE49-F238E27FC236}">
                    <a16:creationId xmlns:a16="http://schemas.microsoft.com/office/drawing/2014/main" id="{AA7506C9-7A37-48B2-82A5-CFD96C01A1D8}"/>
                  </a:ext>
                </a:extLst>
              </p:cNvPr>
              <p:cNvSpPr txBox="1"/>
              <p:nvPr userDrawn="1"/>
            </p:nvSpPr>
            <p:spPr>
              <a:xfrm>
                <a:off x="-2245455" y="3460544"/>
                <a:ext cx="896116" cy="134709"/>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Indeling</a:t>
                </a:r>
              </a:p>
            </p:txBody>
          </p:sp>
          <p:sp>
            <p:nvSpPr>
              <p:cNvPr id="236" name="Tekstvak 235">
                <a:extLst>
                  <a:ext uri="{FF2B5EF4-FFF2-40B4-BE49-F238E27FC236}">
                    <a16:creationId xmlns:a16="http://schemas.microsoft.com/office/drawing/2014/main" id="{B3044B1E-9012-46EF-BE0C-BFF0512DFA66}"/>
                  </a:ext>
                </a:extLst>
              </p:cNvPr>
              <p:cNvSpPr txBox="1"/>
              <p:nvPr userDrawn="1"/>
            </p:nvSpPr>
            <p:spPr>
              <a:xfrm>
                <a:off x="-2258884" y="3712980"/>
                <a:ext cx="909545" cy="126416"/>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Dia Herstellen</a:t>
                </a:r>
              </a:p>
            </p:txBody>
          </p:sp>
          <p:sp>
            <p:nvSpPr>
              <p:cNvPr id="237" name="Vrije vorm: vorm 236">
                <a:extLst>
                  <a:ext uri="{FF2B5EF4-FFF2-40B4-BE49-F238E27FC236}">
                    <a16:creationId xmlns:a16="http://schemas.microsoft.com/office/drawing/2014/main" id="{AB54D9A9-C181-4C2D-8188-74A2D7D14AA5}"/>
                  </a:ext>
                </a:extLst>
              </p:cNvPr>
              <p:cNvSpPr/>
              <p:nvPr userDrawn="1"/>
            </p:nvSpPr>
            <p:spPr>
              <a:xfrm>
                <a:off x="-1360391" y="3783140"/>
                <a:ext cx="97562" cy="180000"/>
              </a:xfrm>
              <a:custGeom>
                <a:avLst/>
                <a:gdLst>
                  <a:gd name="connsiteX0" fmla="*/ 0 w 880280"/>
                  <a:gd name="connsiteY0" fmla="*/ 0 h 1624084"/>
                  <a:gd name="connsiteX1" fmla="*/ 0 w 880280"/>
                  <a:gd name="connsiteY1" fmla="*/ 1262418 h 1624084"/>
                  <a:gd name="connsiteX2" fmla="*/ 341194 w 880280"/>
                  <a:gd name="connsiteY2" fmla="*/ 96899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27546 w 880280"/>
                  <a:gd name="connsiteY2" fmla="*/ 975815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00250 w 880280"/>
                  <a:gd name="connsiteY2" fmla="*/ 100311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11791 w 880280"/>
                  <a:gd name="connsiteY5" fmla="*/ 900753 h 1624084"/>
                  <a:gd name="connsiteX6" fmla="*/ 880280 w 880280"/>
                  <a:gd name="connsiteY6" fmla="*/ 893929 h 1624084"/>
                  <a:gd name="connsiteX7" fmla="*/ 0 w 880280"/>
                  <a:gd name="connsiteY7"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498144 w 880280"/>
                  <a:gd name="connsiteY5" fmla="*/ 900753 h 1624084"/>
                  <a:gd name="connsiteX6" fmla="*/ 880280 w 880280"/>
                  <a:gd name="connsiteY6" fmla="*/ 893929 h 1624084"/>
                  <a:gd name="connsiteX7" fmla="*/ 0 w 880280"/>
                  <a:gd name="connsiteY7" fmla="*/ 0 h 162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0280" h="1624084">
                    <a:moveTo>
                      <a:pt x="0" y="0"/>
                    </a:moveTo>
                    <a:lnTo>
                      <a:pt x="0" y="1262418"/>
                    </a:lnTo>
                    <a:lnTo>
                      <a:pt x="313898" y="996287"/>
                    </a:lnTo>
                    <a:lnTo>
                      <a:pt x="620973" y="1624084"/>
                    </a:lnTo>
                    <a:lnTo>
                      <a:pt x="839337" y="1480782"/>
                    </a:lnTo>
                    <a:lnTo>
                      <a:pt x="498144" y="900753"/>
                    </a:lnTo>
                    <a:lnTo>
                      <a:pt x="880280" y="893929"/>
                    </a:lnTo>
                    <a:lnTo>
                      <a:pt x="0" y="0"/>
                    </a:lnTo>
                    <a:close/>
                  </a:path>
                </a:pathLst>
              </a:custGeom>
              <a:solidFill>
                <a:sysClr val="window" lastClr="FFFFFF"/>
              </a:solidFill>
              <a:ln w="12700" cap="flat" cmpd="sng" algn="ctr">
                <a:solidFill>
                  <a:srgbClr val="000000"/>
                </a:solid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grpSp>
      <p:sp>
        <p:nvSpPr>
          <p:cNvPr id="287" name="Tijdelijke aanduiding voor afbeelding 16">
            <a:extLst>
              <a:ext uri="{FF2B5EF4-FFF2-40B4-BE49-F238E27FC236}">
                <a16:creationId xmlns:a16="http://schemas.microsoft.com/office/drawing/2014/main" id="{211C4FCC-73B6-4077-BDBD-67A601C48947}"/>
              </a:ext>
            </a:extLst>
          </p:cNvPr>
          <p:cNvSpPr>
            <a:spLocks noGrp="1"/>
          </p:cNvSpPr>
          <p:nvPr userDrawn="1">
            <p:ph type="pic" sz="quarter" idx="15" hasCustomPrompt="1"/>
          </p:nvPr>
        </p:nvSpPr>
        <p:spPr>
          <a:xfrm>
            <a:off x="6272645" y="353292"/>
            <a:ext cx="5563755" cy="2683388"/>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grpSp>
        <p:nvGrpSpPr>
          <p:cNvPr id="286" name="Groep 285" hidden="1">
            <a:extLst>
              <a:ext uri="{FF2B5EF4-FFF2-40B4-BE49-F238E27FC236}">
                <a16:creationId xmlns:a16="http://schemas.microsoft.com/office/drawing/2014/main" id="{71056837-CBC7-4B64-82E4-908BDC73A100}"/>
              </a:ext>
            </a:extLst>
          </p:cNvPr>
          <p:cNvGrpSpPr/>
          <p:nvPr userDrawn="1"/>
        </p:nvGrpSpPr>
        <p:grpSpPr>
          <a:xfrm>
            <a:off x="-2679703" y="-1054100"/>
            <a:ext cx="17716505" cy="8051800"/>
            <a:chOff x="-2679703" y="-1054100"/>
            <a:chExt cx="17716505" cy="8051800"/>
          </a:xfrm>
        </p:grpSpPr>
        <p:sp>
          <p:nvSpPr>
            <p:cNvPr id="288" name="Rechthoek 287">
              <a:extLst>
                <a:ext uri="{FF2B5EF4-FFF2-40B4-BE49-F238E27FC236}">
                  <a16:creationId xmlns:a16="http://schemas.microsoft.com/office/drawing/2014/main" id="{CACE3D3B-BD6E-47C9-A73B-6AC261F83664}"/>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0" name="Rechthoek 289">
              <a:extLst>
                <a:ext uri="{FF2B5EF4-FFF2-40B4-BE49-F238E27FC236}">
                  <a16:creationId xmlns:a16="http://schemas.microsoft.com/office/drawing/2014/main" id="{C8C3DC89-8E85-4A12-8B06-1E17EB294310}"/>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1" name="Rechthoek 290">
              <a:extLst>
                <a:ext uri="{FF2B5EF4-FFF2-40B4-BE49-F238E27FC236}">
                  <a16:creationId xmlns:a16="http://schemas.microsoft.com/office/drawing/2014/main" id="{60FD05A7-C9AC-4699-B068-71D6F471EDCE}"/>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2" name="Rechthoek 291">
              <a:extLst>
                <a:ext uri="{FF2B5EF4-FFF2-40B4-BE49-F238E27FC236}">
                  <a16:creationId xmlns:a16="http://schemas.microsoft.com/office/drawing/2014/main" id="{D4BC82A4-01FB-417E-9C79-EE7CB9662BE3}"/>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3" name="Rechthoek 292">
              <a:extLst>
                <a:ext uri="{FF2B5EF4-FFF2-40B4-BE49-F238E27FC236}">
                  <a16:creationId xmlns:a16="http://schemas.microsoft.com/office/drawing/2014/main" id="{F10C9B4C-B9B4-4EC1-BC38-02F85C5A2783}"/>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5" name="Rechthoek 294">
              <a:extLst>
                <a:ext uri="{FF2B5EF4-FFF2-40B4-BE49-F238E27FC236}">
                  <a16:creationId xmlns:a16="http://schemas.microsoft.com/office/drawing/2014/main" id="{7D6587CB-5C7B-4778-9878-5EEC4C8DD908}"/>
                </a:ext>
              </a:extLst>
            </p:cNvPr>
            <p:cNvSpPr/>
            <p:nvPr userDrawn="1"/>
          </p:nvSpPr>
          <p:spPr>
            <a:xfrm rot="5400000">
              <a:off x="6256257" y="-5392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209" name="Tijdelijke aanduiding voor afbeelding 16">
            <a:extLst>
              <a:ext uri="{FF2B5EF4-FFF2-40B4-BE49-F238E27FC236}">
                <a16:creationId xmlns:a16="http://schemas.microsoft.com/office/drawing/2014/main" id="{9241BBFB-11B0-4124-A116-BA45CF652A83}"/>
              </a:ext>
            </a:extLst>
          </p:cNvPr>
          <p:cNvSpPr>
            <a:spLocks noGrp="1"/>
          </p:cNvSpPr>
          <p:nvPr>
            <p:ph type="pic" sz="quarter" idx="16" hasCustomPrompt="1"/>
          </p:nvPr>
        </p:nvSpPr>
        <p:spPr>
          <a:xfrm>
            <a:off x="6272645" y="3187966"/>
            <a:ext cx="5563755" cy="2683388"/>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11" name="Tijdelijke aanduiding voor voettekst 4">
            <a:extLst>
              <a:ext uri="{FF2B5EF4-FFF2-40B4-BE49-F238E27FC236}">
                <a16:creationId xmlns:a16="http://schemas.microsoft.com/office/drawing/2014/main" id="{E0F196E6-A86F-4C36-669D-A339A4A6497F}"/>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12" name="Picture 11" descr="A black background with black text&#10;&#10;Description automatically generated">
            <a:extLst>
              <a:ext uri="{FF2B5EF4-FFF2-40B4-BE49-F238E27FC236}">
                <a16:creationId xmlns:a16="http://schemas.microsoft.com/office/drawing/2014/main" id="{54B30F7F-36FC-BC4B-1EFC-A97C0A4D9F01}"/>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C9211F9D-24F1-FCCF-7291-C996A2314976}"/>
              </a:ext>
            </a:extLst>
          </p:cNvPr>
          <p:cNvSpPr>
            <a:spLocks noGrp="1"/>
          </p:cNvSpPr>
          <p:nvPr>
            <p:ph type="body" sz="quarter" idx="18" hasCustomPrompt="1"/>
          </p:nvPr>
        </p:nvSpPr>
        <p:spPr>
          <a:xfrm>
            <a:off x="6448521" y="2663230"/>
            <a:ext cx="3175580" cy="186838"/>
          </a:xfrm>
        </p:spPr>
        <p:txBody>
          <a:bodyPr/>
          <a:lstStyle>
            <a:lvl1pPr marL="0" indent="0">
              <a:buNone/>
              <a:defRPr>
                <a:latin typeface="+mj-lt"/>
              </a:defRPr>
            </a:lvl1pPr>
          </a:lstStyle>
          <a:p>
            <a:pPr lvl="0"/>
            <a:r>
              <a:rPr lang="en-GB" dirty="0" err="1"/>
              <a:t>Beeldinformatie</a:t>
            </a:r>
            <a:endParaRPr lang="en-NL" dirty="0"/>
          </a:p>
        </p:txBody>
      </p:sp>
      <p:sp>
        <p:nvSpPr>
          <p:cNvPr id="3" name="Text Placeholder 22">
            <a:extLst>
              <a:ext uri="{FF2B5EF4-FFF2-40B4-BE49-F238E27FC236}">
                <a16:creationId xmlns:a16="http://schemas.microsoft.com/office/drawing/2014/main" id="{20020E55-A219-12B1-91BD-43E3E76A4694}"/>
              </a:ext>
            </a:extLst>
          </p:cNvPr>
          <p:cNvSpPr>
            <a:spLocks noGrp="1"/>
          </p:cNvSpPr>
          <p:nvPr>
            <p:ph type="body" sz="quarter" idx="19" hasCustomPrompt="1"/>
          </p:nvPr>
        </p:nvSpPr>
        <p:spPr>
          <a:xfrm>
            <a:off x="6448521" y="5522043"/>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352265636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WEE AFBEELDINGEN - Roze">
    <p:bg>
      <p:bgPr>
        <a:solidFill>
          <a:schemeClr val="accent4"/>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39886" y="353291"/>
            <a:ext cx="5577160" cy="57300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390159"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TWEE AFBEELDINGEN</a:t>
            </a:r>
          </a:p>
        </p:txBody>
      </p:sp>
      <p:sp>
        <p:nvSpPr>
          <p:cNvPr id="9" name="Tijdelijke aanduiding voor afbeelding 16">
            <a:extLst>
              <a:ext uri="{FF2B5EF4-FFF2-40B4-BE49-F238E27FC236}">
                <a16:creationId xmlns:a16="http://schemas.microsoft.com/office/drawing/2014/main" id="{21FAAE00-4435-4EA1-826A-1E63A401C2C6}"/>
              </a:ext>
            </a:extLst>
          </p:cNvPr>
          <p:cNvSpPr>
            <a:spLocks noGrp="1"/>
          </p:cNvSpPr>
          <p:nvPr>
            <p:ph type="pic" sz="quarter" idx="15" hasCustomPrompt="1"/>
          </p:nvPr>
        </p:nvSpPr>
        <p:spPr>
          <a:xfrm>
            <a:off x="6272645" y="353291"/>
            <a:ext cx="5563755" cy="397196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grpSp>
        <p:nvGrpSpPr>
          <p:cNvPr id="18" name="GRID" hidden="1">
            <a:extLst>
              <a:ext uri="{FF2B5EF4-FFF2-40B4-BE49-F238E27FC236}">
                <a16:creationId xmlns:a16="http://schemas.microsoft.com/office/drawing/2014/main" id="{7E35BA01-76D9-4C99-9251-71B0B5578F72}"/>
              </a:ext>
            </a:extLst>
          </p:cNvPr>
          <p:cNvGrpSpPr/>
          <p:nvPr userDrawn="1"/>
        </p:nvGrpSpPr>
        <p:grpSpPr>
          <a:xfrm>
            <a:off x="-254005" y="-805543"/>
            <a:ext cx="13165617" cy="8672286"/>
            <a:chOff x="-254005" y="-805543"/>
            <a:chExt cx="13165617" cy="8672286"/>
          </a:xfrm>
        </p:grpSpPr>
        <p:sp>
          <p:nvSpPr>
            <p:cNvPr id="19" name="Rechthoek 18">
              <a:extLst>
                <a:ext uri="{FF2B5EF4-FFF2-40B4-BE49-F238E27FC236}">
                  <a16:creationId xmlns:a16="http://schemas.microsoft.com/office/drawing/2014/main" id="{5FB35E2F-B2CF-4E27-9F32-4A40AEB85299}"/>
                </a:ext>
              </a:extLst>
            </p:cNvPr>
            <p:cNvSpPr/>
            <p:nvPr/>
          </p:nvSpPr>
          <p:spPr>
            <a:xfrm>
              <a:off x="0"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0" name="Rechthoek 19">
              <a:extLst>
                <a:ext uri="{FF2B5EF4-FFF2-40B4-BE49-F238E27FC236}">
                  <a16:creationId xmlns:a16="http://schemas.microsoft.com/office/drawing/2014/main" id="{19DFE16A-3867-42F7-8BDB-72EE84C8A1DC}"/>
                </a:ext>
              </a:extLst>
            </p:cNvPr>
            <p:cNvSpPr/>
            <p:nvPr/>
          </p:nvSpPr>
          <p:spPr>
            <a:xfrm>
              <a:off x="11838709"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1" name="Rechthoek 20">
              <a:extLst>
                <a:ext uri="{FF2B5EF4-FFF2-40B4-BE49-F238E27FC236}">
                  <a16:creationId xmlns:a16="http://schemas.microsoft.com/office/drawing/2014/main" id="{D8CB1908-405B-4691-B912-9F6937046665}"/>
                </a:ext>
              </a:extLst>
            </p:cNvPr>
            <p:cNvSpPr/>
            <p:nvPr/>
          </p:nvSpPr>
          <p:spPr>
            <a:xfrm rot="5400000">
              <a:off x="6152159" y="-640616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2" name="Rechthoek 21">
              <a:extLst>
                <a:ext uri="{FF2B5EF4-FFF2-40B4-BE49-F238E27FC236}">
                  <a16:creationId xmlns:a16="http://schemas.microsoft.com/office/drawing/2014/main" id="{43B90A0A-E3EE-46B1-94A0-EE8178EBB5F1}"/>
                </a:ext>
              </a:extLst>
            </p:cNvPr>
            <p:cNvSpPr/>
            <p:nvPr/>
          </p:nvSpPr>
          <p:spPr>
            <a:xfrm rot="5400000">
              <a:off x="6157353" y="-328058"/>
              <a:ext cx="342899"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3" name="Rechthoek 22">
              <a:extLst>
                <a:ext uri="{FF2B5EF4-FFF2-40B4-BE49-F238E27FC236}">
                  <a16:creationId xmlns:a16="http://schemas.microsoft.com/office/drawing/2014/main" id="{C0063844-44D0-48F6-9772-27A4930D351A}"/>
                </a:ext>
              </a:extLst>
            </p:cNvPr>
            <p:cNvSpPr/>
            <p:nvPr userDrawn="1"/>
          </p:nvSpPr>
          <p:spPr>
            <a:xfrm>
              <a:off x="5919354"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4" name="Tijdelijke aanduiding voor voettekst 4">
            <a:extLst>
              <a:ext uri="{FF2B5EF4-FFF2-40B4-BE49-F238E27FC236}">
                <a16:creationId xmlns:a16="http://schemas.microsoft.com/office/drawing/2014/main" id="{30D4CB8C-8DCD-64B4-CB05-72BD0E3E3E2A}"/>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5" name="Picture 4" descr="A black background with black text&#10;&#10;Description automatically generated">
            <a:extLst>
              <a:ext uri="{FF2B5EF4-FFF2-40B4-BE49-F238E27FC236}">
                <a16:creationId xmlns:a16="http://schemas.microsoft.com/office/drawing/2014/main" id="{952913E5-C318-46AD-322B-5844D82B1BC3}"/>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4D750162-7D5C-CC7D-A78C-F3EC5FFD325D}"/>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86808305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EE AFBEELDINGEN - Wit">
    <p:bg>
      <p:bgPr>
        <a:solidFill>
          <a:schemeClr val="bg1"/>
        </a:solidFill>
        <a:effectLst/>
      </p:bgPr>
    </p:bg>
    <p:spTree>
      <p:nvGrpSpPr>
        <p:cNvPr id="1" name=""/>
        <p:cNvGrpSpPr/>
        <p:nvPr/>
      </p:nvGrpSpPr>
      <p:grpSpPr>
        <a:xfrm>
          <a:off x="0" y="0"/>
          <a:ext cx="0" cy="0"/>
          <a:chOff x="0" y="0"/>
          <a:chExt cx="0" cy="0"/>
        </a:xfrm>
      </p:grpSpPr>
      <p:sp>
        <p:nvSpPr>
          <p:cNvPr id="8" name="Tijdelijke aanduiding voor afbeelding 16">
            <a:extLst>
              <a:ext uri="{FF2B5EF4-FFF2-40B4-BE49-F238E27FC236}">
                <a16:creationId xmlns:a16="http://schemas.microsoft.com/office/drawing/2014/main" id="{96534D0C-94E2-4E4F-BC2A-CA48C4021056}"/>
              </a:ext>
            </a:extLst>
          </p:cNvPr>
          <p:cNvSpPr>
            <a:spLocks noGrp="1"/>
          </p:cNvSpPr>
          <p:nvPr>
            <p:ph type="pic" sz="quarter" idx="13" hasCustomPrompt="1"/>
          </p:nvPr>
        </p:nvSpPr>
        <p:spPr>
          <a:xfrm>
            <a:off x="339886" y="353291"/>
            <a:ext cx="5577160" cy="5730009"/>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3390159"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TWEE AFBEELDINGEN</a:t>
            </a:r>
          </a:p>
        </p:txBody>
      </p:sp>
      <p:sp>
        <p:nvSpPr>
          <p:cNvPr id="9" name="Tijdelijke aanduiding voor afbeelding 16">
            <a:extLst>
              <a:ext uri="{FF2B5EF4-FFF2-40B4-BE49-F238E27FC236}">
                <a16:creationId xmlns:a16="http://schemas.microsoft.com/office/drawing/2014/main" id="{21FAAE00-4435-4EA1-826A-1E63A401C2C6}"/>
              </a:ext>
            </a:extLst>
          </p:cNvPr>
          <p:cNvSpPr>
            <a:spLocks noGrp="1"/>
          </p:cNvSpPr>
          <p:nvPr>
            <p:ph type="pic" sz="quarter" idx="15" hasCustomPrompt="1"/>
          </p:nvPr>
        </p:nvSpPr>
        <p:spPr>
          <a:xfrm>
            <a:off x="6272645" y="353291"/>
            <a:ext cx="5563755" cy="3971967"/>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grpSp>
        <p:nvGrpSpPr>
          <p:cNvPr id="18" name="GRID" hidden="1">
            <a:extLst>
              <a:ext uri="{FF2B5EF4-FFF2-40B4-BE49-F238E27FC236}">
                <a16:creationId xmlns:a16="http://schemas.microsoft.com/office/drawing/2014/main" id="{7E35BA01-76D9-4C99-9251-71B0B5578F72}"/>
              </a:ext>
            </a:extLst>
          </p:cNvPr>
          <p:cNvGrpSpPr/>
          <p:nvPr userDrawn="1"/>
        </p:nvGrpSpPr>
        <p:grpSpPr>
          <a:xfrm>
            <a:off x="-254005" y="-805543"/>
            <a:ext cx="13165617" cy="8672286"/>
            <a:chOff x="-254005" y="-805543"/>
            <a:chExt cx="13165617" cy="8672286"/>
          </a:xfrm>
        </p:grpSpPr>
        <p:sp>
          <p:nvSpPr>
            <p:cNvPr id="19" name="Rechthoek 18">
              <a:extLst>
                <a:ext uri="{FF2B5EF4-FFF2-40B4-BE49-F238E27FC236}">
                  <a16:creationId xmlns:a16="http://schemas.microsoft.com/office/drawing/2014/main" id="{5FB35E2F-B2CF-4E27-9F32-4A40AEB85299}"/>
                </a:ext>
              </a:extLst>
            </p:cNvPr>
            <p:cNvSpPr/>
            <p:nvPr/>
          </p:nvSpPr>
          <p:spPr>
            <a:xfrm>
              <a:off x="0"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0" name="Rechthoek 19">
              <a:extLst>
                <a:ext uri="{FF2B5EF4-FFF2-40B4-BE49-F238E27FC236}">
                  <a16:creationId xmlns:a16="http://schemas.microsoft.com/office/drawing/2014/main" id="{19DFE16A-3867-42F7-8BDB-72EE84C8A1DC}"/>
                </a:ext>
              </a:extLst>
            </p:cNvPr>
            <p:cNvSpPr/>
            <p:nvPr/>
          </p:nvSpPr>
          <p:spPr>
            <a:xfrm>
              <a:off x="11838709"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1" name="Rechthoek 20">
              <a:extLst>
                <a:ext uri="{FF2B5EF4-FFF2-40B4-BE49-F238E27FC236}">
                  <a16:creationId xmlns:a16="http://schemas.microsoft.com/office/drawing/2014/main" id="{D8CB1908-405B-4691-B912-9F6937046665}"/>
                </a:ext>
              </a:extLst>
            </p:cNvPr>
            <p:cNvSpPr/>
            <p:nvPr/>
          </p:nvSpPr>
          <p:spPr>
            <a:xfrm rot="5400000">
              <a:off x="6152159" y="-640616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2" name="Rechthoek 21">
              <a:extLst>
                <a:ext uri="{FF2B5EF4-FFF2-40B4-BE49-F238E27FC236}">
                  <a16:creationId xmlns:a16="http://schemas.microsoft.com/office/drawing/2014/main" id="{43B90A0A-E3EE-46B1-94A0-EE8178EBB5F1}"/>
                </a:ext>
              </a:extLst>
            </p:cNvPr>
            <p:cNvSpPr/>
            <p:nvPr/>
          </p:nvSpPr>
          <p:spPr>
            <a:xfrm rot="5400000">
              <a:off x="6157353" y="-328058"/>
              <a:ext cx="342899"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3" name="Rechthoek 22">
              <a:extLst>
                <a:ext uri="{FF2B5EF4-FFF2-40B4-BE49-F238E27FC236}">
                  <a16:creationId xmlns:a16="http://schemas.microsoft.com/office/drawing/2014/main" id="{C0063844-44D0-48F6-9772-27A4930D351A}"/>
                </a:ext>
              </a:extLst>
            </p:cNvPr>
            <p:cNvSpPr/>
            <p:nvPr userDrawn="1"/>
          </p:nvSpPr>
          <p:spPr>
            <a:xfrm>
              <a:off x="5919354"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4" name="Tijdelijke aanduiding voor voettekst 4">
            <a:extLst>
              <a:ext uri="{FF2B5EF4-FFF2-40B4-BE49-F238E27FC236}">
                <a16:creationId xmlns:a16="http://schemas.microsoft.com/office/drawing/2014/main" id="{1AB17ADC-01C3-D03F-104F-14981D2C7383}"/>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5" name="Picture 4" descr="A black background with black text&#10;&#10;Description automatically generated">
            <a:extLst>
              <a:ext uri="{FF2B5EF4-FFF2-40B4-BE49-F238E27FC236}">
                <a16:creationId xmlns:a16="http://schemas.microsoft.com/office/drawing/2014/main" id="{2989B058-BEEE-C8A2-2CB6-E241C2C8DB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FBC55960-D1C6-9399-1646-640F20C02DF6}"/>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244450207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EKST + AFBEELDING">
    <p:bg>
      <p:bgPr>
        <a:solidFill>
          <a:schemeClr val="bg1"/>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FEB384F1-359D-46ED-A072-1330AF798CF0}"/>
              </a:ext>
            </a:extLst>
          </p:cNvPr>
          <p:cNvSpPr>
            <a:spLocks noGrp="1"/>
          </p:cNvSpPr>
          <p:nvPr>
            <p:ph type="dt" sz="half" idx="10"/>
          </p:nvPr>
        </p:nvSpPr>
        <p:spPr/>
        <p:txBody>
          <a:bodyPr/>
          <a:lstStyle/>
          <a:p>
            <a:fld id="{D9EDB763-578F-41E0-8E55-F59110854015}" type="datetime4">
              <a:rPr lang="nl-NL" smtClean="0"/>
              <a:t>21 mei 2025</a:t>
            </a:fld>
            <a:endParaRPr lang="nl-NL" dirty="0"/>
          </a:p>
        </p:txBody>
      </p:sp>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3358292"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TEKST + AFBEELDING</a:t>
            </a:r>
          </a:p>
        </p:txBody>
      </p:sp>
      <p:sp>
        <p:nvSpPr>
          <p:cNvPr id="143" name="Rechthoek 142">
            <a:extLst>
              <a:ext uri="{FF2B5EF4-FFF2-40B4-BE49-F238E27FC236}">
                <a16:creationId xmlns:a16="http://schemas.microsoft.com/office/drawing/2014/main" id="{0D3DB176-60D8-44BB-B9D7-5F1A42F537E7}"/>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44" name="Rechthoek 143">
            <a:extLst>
              <a:ext uri="{FF2B5EF4-FFF2-40B4-BE49-F238E27FC236}">
                <a16:creationId xmlns:a16="http://schemas.microsoft.com/office/drawing/2014/main" id="{66BB84C6-BE15-4940-8836-E96F11A101D7}"/>
              </a:ext>
            </a:extLst>
          </p:cNvPr>
          <p:cNvSpPr/>
          <p:nvPr userDrawn="1"/>
        </p:nvSpPr>
        <p:spPr>
          <a:xfrm>
            <a:off x="-3786165" y="1604211"/>
            <a:ext cx="3593091" cy="3018368"/>
          </a:xfrm>
          <a:prstGeom prst="rect">
            <a:avLst/>
          </a:prstGeom>
          <a:solidFill>
            <a:schemeClr val="accent2"/>
          </a:solidFill>
          <a:ln w="6350" cap="flat" cmpd="sng" algn="ctr">
            <a:no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Ovaal 144">
            <a:extLst>
              <a:ext uri="{FF2B5EF4-FFF2-40B4-BE49-F238E27FC236}">
                <a16:creationId xmlns:a16="http://schemas.microsoft.com/office/drawing/2014/main" id="{8AECAEF6-43FE-47EA-8D3D-B16CF0190975}"/>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46" name="Rechthoek 145">
            <a:extLst>
              <a:ext uri="{FF2B5EF4-FFF2-40B4-BE49-F238E27FC236}">
                <a16:creationId xmlns:a16="http://schemas.microsoft.com/office/drawing/2014/main" id="{F2E2743F-DFAE-40F1-9888-B30A69A6FF14}"/>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273050" marR="0" lvl="0" indent="-273050" algn="l" defTabSz="914400" rtl="0" eaLnBrk="1" fontAlgn="auto" latinLnBrk="0" hangingPunct="1">
              <a:lnSpc>
                <a:spcPct val="10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47" name="Ovaal 146">
            <a:extLst>
              <a:ext uri="{FF2B5EF4-FFF2-40B4-BE49-F238E27FC236}">
                <a16:creationId xmlns:a16="http://schemas.microsoft.com/office/drawing/2014/main" id="{9A9AEB5C-26EF-4549-A1B8-A589BEBA9C1D}"/>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48" name="Rechthoek 147">
            <a:extLst>
              <a:ext uri="{FF2B5EF4-FFF2-40B4-BE49-F238E27FC236}">
                <a16:creationId xmlns:a16="http://schemas.microsoft.com/office/drawing/2014/main" id="{EB370F49-D7CD-47A7-940A-1EF8AB95CEB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Kies uit:</a:t>
            </a:r>
          </a:p>
        </p:txBody>
      </p:sp>
      <p:sp>
        <p:nvSpPr>
          <p:cNvPr id="149" name="Rechthoek 148">
            <a:extLst>
              <a:ext uri="{FF2B5EF4-FFF2-40B4-BE49-F238E27FC236}">
                <a16:creationId xmlns:a16="http://schemas.microsoft.com/office/drawing/2014/main" id="{1CDF98BC-BFD6-44C7-9B0D-805DAEAFFF00}"/>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531813" marR="0" lvl="1" indent="-258763"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0" name="Ovaal 149">
            <a:extLst>
              <a:ext uri="{FF2B5EF4-FFF2-40B4-BE49-F238E27FC236}">
                <a16:creationId xmlns:a16="http://schemas.microsoft.com/office/drawing/2014/main" id="{7428DF98-AC97-4E5C-9AE9-CAE1CB34E8C7}"/>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51" name="Rechthoek 150">
            <a:extLst>
              <a:ext uri="{FF2B5EF4-FFF2-40B4-BE49-F238E27FC236}">
                <a16:creationId xmlns:a16="http://schemas.microsoft.com/office/drawing/2014/main" id="{B54D33EF-904D-46F7-8380-C5C681AC1594}"/>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804863" marR="0" lvl="2" indent="-273050" algn="l" defTabSz="914400" rtl="0" eaLnBrk="1" fontAlgn="auto" latinLnBrk="0" hangingPunct="1">
              <a:lnSpc>
                <a:spcPct val="10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52" name="Ovaal 151">
            <a:extLst>
              <a:ext uri="{FF2B5EF4-FFF2-40B4-BE49-F238E27FC236}">
                <a16:creationId xmlns:a16="http://schemas.microsoft.com/office/drawing/2014/main" id="{0B85B8E3-F840-4EC4-BFC8-09DC36E97D13}"/>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53" name="Rechthoek 152">
            <a:extLst>
              <a:ext uri="{FF2B5EF4-FFF2-40B4-BE49-F238E27FC236}">
                <a16:creationId xmlns:a16="http://schemas.microsoft.com/office/drawing/2014/main" id="{8F6524CA-91C4-4D62-8C2A-97CB59B4E9CB}"/>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10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54" name="Ovaal 153">
            <a:extLst>
              <a:ext uri="{FF2B5EF4-FFF2-40B4-BE49-F238E27FC236}">
                <a16:creationId xmlns:a16="http://schemas.microsoft.com/office/drawing/2014/main" id="{F49B94EE-9E7A-4A69-9DCF-A31484F80C4B}"/>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155" name="Rechthoek 154">
            <a:extLst>
              <a:ext uri="{FF2B5EF4-FFF2-40B4-BE49-F238E27FC236}">
                <a16:creationId xmlns:a16="http://schemas.microsoft.com/office/drawing/2014/main" id="{D519FBBB-E786-46B4-A3D2-AE922D11EB74}"/>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10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156" name="Ovaal 155">
            <a:extLst>
              <a:ext uri="{FF2B5EF4-FFF2-40B4-BE49-F238E27FC236}">
                <a16:creationId xmlns:a16="http://schemas.microsoft.com/office/drawing/2014/main" id="{CD07155C-8785-46EF-91E4-19B3052B6029}"/>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157" name="Rechthoek 156">
            <a:extLst>
              <a:ext uri="{FF2B5EF4-FFF2-40B4-BE49-F238E27FC236}">
                <a16:creationId xmlns:a16="http://schemas.microsoft.com/office/drawing/2014/main" id="{1ADBDC79-F618-4654-ACDF-436CB7EC13D6}"/>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450850" marR="0" lvl="6" indent="-450850" algn="l" defTabSz="914400" rtl="0" eaLnBrk="1" fontAlgn="auto" latinLnBrk="0" hangingPunct="1">
              <a:lnSpc>
                <a:spcPct val="10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58" name="Ovaal 157">
            <a:extLst>
              <a:ext uri="{FF2B5EF4-FFF2-40B4-BE49-F238E27FC236}">
                <a16:creationId xmlns:a16="http://schemas.microsoft.com/office/drawing/2014/main" id="{448264AB-E013-4101-8446-4EF75C2383FB}"/>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159" name="Rechthoek 158">
            <a:extLst>
              <a:ext uri="{FF2B5EF4-FFF2-40B4-BE49-F238E27FC236}">
                <a16:creationId xmlns:a16="http://schemas.microsoft.com/office/drawing/2014/main" id="{D144AE78-2EDB-4DE0-8297-2C873BC144C6}"/>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450850" marR="0" lvl="7" indent="-450850" algn="l" defTabSz="914400" rtl="0" eaLnBrk="1" fontAlgn="auto" latinLnBrk="0" hangingPunct="1">
              <a:lnSpc>
                <a:spcPct val="10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60" name="Ovaal 159">
            <a:extLst>
              <a:ext uri="{FF2B5EF4-FFF2-40B4-BE49-F238E27FC236}">
                <a16:creationId xmlns:a16="http://schemas.microsoft.com/office/drawing/2014/main" id="{20486AE0-425D-4190-9EB8-800F697323F4}"/>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161" name="Rechthoek 160">
            <a:extLst>
              <a:ext uri="{FF2B5EF4-FFF2-40B4-BE49-F238E27FC236}">
                <a16:creationId xmlns:a16="http://schemas.microsoft.com/office/drawing/2014/main" id="{1A9C487C-0B26-40EB-88AB-2320A1A9BC2D}"/>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723900" marR="0" lvl="8" indent="-273050"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162" name="Ovaal 161">
            <a:extLst>
              <a:ext uri="{FF2B5EF4-FFF2-40B4-BE49-F238E27FC236}">
                <a16:creationId xmlns:a16="http://schemas.microsoft.com/office/drawing/2014/main" id="{10CF7A2B-B80C-4246-92F1-BEC128C240D2}"/>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163" name="Rechthoek 162">
            <a:extLst>
              <a:ext uri="{FF2B5EF4-FFF2-40B4-BE49-F238E27FC236}">
                <a16:creationId xmlns:a16="http://schemas.microsoft.com/office/drawing/2014/main" id="{3359AF65-8899-4018-AF65-B5A428EB2019}"/>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10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sp>
        <p:nvSpPr>
          <p:cNvPr id="164" name="Rechthoek 163">
            <a:extLst>
              <a:ext uri="{FF2B5EF4-FFF2-40B4-BE49-F238E27FC236}">
                <a16:creationId xmlns:a16="http://schemas.microsoft.com/office/drawing/2014/main" id="{96B9C928-556E-4321-892B-CAAF7BB193A8}"/>
              </a:ext>
            </a:extLst>
          </p:cNvPr>
          <p:cNvSpPr/>
          <p:nvPr userDrawn="1"/>
        </p:nvSpPr>
        <p:spPr>
          <a:xfrm>
            <a:off x="-3786437" y="4531349"/>
            <a:ext cx="3593637" cy="828000"/>
          </a:xfrm>
          <a:prstGeom prst="rect">
            <a:avLst/>
          </a:prstGeom>
          <a:solidFill>
            <a:srgbClr val="ECECEC"/>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Meer weten?</a:t>
            </a:r>
            <a:br>
              <a:rPr kumimoji="0" lang="nl-NL" sz="1200" b="0"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Ga naar de instructie dia </a:t>
            </a:r>
            <a:r>
              <a:rPr kumimoji="0" lang="nl-NL" sz="12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‘VIDEO INSTRUCTIES’</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t>
            </a:r>
            <a:b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Deze vind je vooraan de presentatie of voeg je in via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&gt;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‘Nieuwe dia’</a:t>
            </a:r>
          </a:p>
        </p:txBody>
      </p:sp>
      <p:grpSp>
        <p:nvGrpSpPr>
          <p:cNvPr id="165" name="ICOON_info">
            <a:extLst>
              <a:ext uri="{FF2B5EF4-FFF2-40B4-BE49-F238E27FC236}">
                <a16:creationId xmlns:a16="http://schemas.microsoft.com/office/drawing/2014/main" id="{9F46B9FF-466A-4110-B293-2BEC3C5164DD}"/>
              </a:ext>
            </a:extLst>
          </p:cNvPr>
          <p:cNvGrpSpPr/>
          <p:nvPr userDrawn="1"/>
        </p:nvGrpSpPr>
        <p:grpSpPr>
          <a:xfrm>
            <a:off x="-376736" y="4400186"/>
            <a:ext cx="283685" cy="283685"/>
            <a:chOff x="-510741" y="5913713"/>
            <a:chExt cx="267555" cy="267555"/>
          </a:xfrm>
        </p:grpSpPr>
        <p:sp>
          <p:nvSpPr>
            <p:cNvPr id="207" name="Ovaal 206">
              <a:extLst>
                <a:ext uri="{FF2B5EF4-FFF2-40B4-BE49-F238E27FC236}">
                  <a16:creationId xmlns:a16="http://schemas.microsoft.com/office/drawing/2014/main" id="{45F9BD4A-866F-4C7D-9C19-1E06A3D737C5}"/>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8" name="Graphic 163" descr="Informatie">
              <a:extLst>
                <a:ext uri="{FF2B5EF4-FFF2-40B4-BE49-F238E27FC236}">
                  <a16:creationId xmlns:a16="http://schemas.microsoft.com/office/drawing/2014/main" id="{ADE57BB3-F9D5-4638-9F07-82FC578D73D4}"/>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166" name="VOORBEELD">
            <a:extLst>
              <a:ext uri="{FF2B5EF4-FFF2-40B4-BE49-F238E27FC236}">
                <a16:creationId xmlns:a16="http://schemas.microsoft.com/office/drawing/2014/main" id="{A0E34E49-7DFB-4D78-8820-D814DFB286C3}"/>
              </a:ext>
            </a:extLst>
          </p:cNvPr>
          <p:cNvGrpSpPr/>
          <p:nvPr userDrawn="1"/>
        </p:nvGrpSpPr>
        <p:grpSpPr>
          <a:xfrm>
            <a:off x="-3605171" y="458674"/>
            <a:ext cx="3234311" cy="558875"/>
            <a:chOff x="-3605171" y="458674"/>
            <a:chExt cx="3234311" cy="558875"/>
          </a:xfrm>
        </p:grpSpPr>
        <p:sp>
          <p:nvSpPr>
            <p:cNvPr id="167" name="Rechthoek 166">
              <a:extLst>
                <a:ext uri="{FF2B5EF4-FFF2-40B4-BE49-F238E27FC236}">
                  <a16:creationId xmlns:a16="http://schemas.microsoft.com/office/drawing/2014/main" id="{1BD0E8B7-7334-4274-9172-74FBF2816EE6}"/>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168" name="Rechthoek 167">
              <a:extLst>
                <a:ext uri="{FF2B5EF4-FFF2-40B4-BE49-F238E27FC236}">
                  <a16:creationId xmlns:a16="http://schemas.microsoft.com/office/drawing/2014/main" id="{29083C37-0076-443A-A675-971740BACEAE}"/>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69" name="Groep 168">
              <a:extLst>
                <a:ext uri="{FF2B5EF4-FFF2-40B4-BE49-F238E27FC236}">
                  <a16:creationId xmlns:a16="http://schemas.microsoft.com/office/drawing/2014/main" id="{F8909634-515B-4A05-BB36-C55AAA2F59CA}"/>
                </a:ext>
              </a:extLst>
            </p:cNvPr>
            <p:cNvGrpSpPr/>
            <p:nvPr userDrawn="1"/>
          </p:nvGrpSpPr>
          <p:grpSpPr>
            <a:xfrm>
              <a:off x="-3386247" y="830871"/>
              <a:ext cx="139423" cy="109566"/>
              <a:chOff x="-2866744" y="827071"/>
              <a:chExt cx="168701" cy="132575"/>
            </a:xfrm>
          </p:grpSpPr>
          <p:grpSp>
            <p:nvGrpSpPr>
              <p:cNvPr id="200" name="Groep 199">
                <a:extLst>
                  <a:ext uri="{FF2B5EF4-FFF2-40B4-BE49-F238E27FC236}">
                    <a16:creationId xmlns:a16="http://schemas.microsoft.com/office/drawing/2014/main" id="{9D2F566F-1DB4-4240-9053-AEFB4FB003DF}"/>
                  </a:ext>
                </a:extLst>
              </p:cNvPr>
              <p:cNvGrpSpPr/>
              <p:nvPr userDrawn="1"/>
            </p:nvGrpSpPr>
            <p:grpSpPr>
              <a:xfrm>
                <a:off x="-2866744" y="827071"/>
                <a:ext cx="168701" cy="132575"/>
                <a:chOff x="-2866744" y="827071"/>
                <a:chExt cx="168701" cy="132575"/>
              </a:xfrm>
            </p:grpSpPr>
            <p:cxnSp>
              <p:nvCxnSpPr>
                <p:cNvPr id="202" name="Rechte verbindingslijn 201">
                  <a:extLst>
                    <a:ext uri="{FF2B5EF4-FFF2-40B4-BE49-F238E27FC236}">
                      <a16:creationId xmlns:a16="http://schemas.microsoft.com/office/drawing/2014/main" id="{E5426B96-5331-4CD0-85DB-F718F8D9456A}"/>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203" name="Rechte verbindingslijn 202">
                  <a:extLst>
                    <a:ext uri="{FF2B5EF4-FFF2-40B4-BE49-F238E27FC236}">
                      <a16:creationId xmlns:a16="http://schemas.microsoft.com/office/drawing/2014/main" id="{50E47382-4B5D-4A98-AD8F-3ADE726934F2}"/>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204" name="Rechte verbindingslijn 203">
                  <a:extLst>
                    <a:ext uri="{FF2B5EF4-FFF2-40B4-BE49-F238E27FC236}">
                      <a16:creationId xmlns:a16="http://schemas.microsoft.com/office/drawing/2014/main" id="{F1ECAC93-2EA9-458E-AC43-87695C023E0D}"/>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205" name="Rechte verbindingslijn 204">
                  <a:extLst>
                    <a:ext uri="{FF2B5EF4-FFF2-40B4-BE49-F238E27FC236}">
                      <a16:creationId xmlns:a16="http://schemas.microsoft.com/office/drawing/2014/main" id="{A594C0CB-CB25-4855-9444-B18FD5E6420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206" name="Rechte verbindingslijn 205">
                  <a:extLst>
                    <a:ext uri="{FF2B5EF4-FFF2-40B4-BE49-F238E27FC236}">
                      <a16:creationId xmlns:a16="http://schemas.microsoft.com/office/drawing/2014/main" id="{0A2F6790-790F-4211-9E30-B618D8E8596A}"/>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201" name="Pijl: rechts 200">
                <a:extLst>
                  <a:ext uri="{FF2B5EF4-FFF2-40B4-BE49-F238E27FC236}">
                    <a16:creationId xmlns:a16="http://schemas.microsoft.com/office/drawing/2014/main" id="{F130D68B-438B-45F9-B046-4851227CA1A5}"/>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0" name="Groep 169">
              <a:extLst>
                <a:ext uri="{FF2B5EF4-FFF2-40B4-BE49-F238E27FC236}">
                  <a16:creationId xmlns:a16="http://schemas.microsoft.com/office/drawing/2014/main" id="{8EDD6D2D-281C-47E8-8A85-9F9EC4D81F3D}"/>
                </a:ext>
              </a:extLst>
            </p:cNvPr>
            <p:cNvGrpSpPr/>
            <p:nvPr userDrawn="1"/>
          </p:nvGrpSpPr>
          <p:grpSpPr>
            <a:xfrm>
              <a:off x="-3605171" y="830871"/>
              <a:ext cx="139423" cy="109566"/>
              <a:chOff x="-2866744" y="518074"/>
              <a:chExt cx="168701" cy="132575"/>
            </a:xfrm>
          </p:grpSpPr>
          <p:grpSp>
            <p:nvGrpSpPr>
              <p:cNvPr id="193" name="Groep 192">
                <a:extLst>
                  <a:ext uri="{FF2B5EF4-FFF2-40B4-BE49-F238E27FC236}">
                    <a16:creationId xmlns:a16="http://schemas.microsoft.com/office/drawing/2014/main" id="{FF5CEE4E-8C04-456F-96FB-039CBAC34ED8}"/>
                  </a:ext>
                </a:extLst>
              </p:cNvPr>
              <p:cNvGrpSpPr/>
              <p:nvPr userDrawn="1"/>
            </p:nvGrpSpPr>
            <p:grpSpPr>
              <a:xfrm>
                <a:off x="-2866744" y="518074"/>
                <a:ext cx="168701" cy="132575"/>
                <a:chOff x="-2866744" y="518074"/>
                <a:chExt cx="168701" cy="132575"/>
              </a:xfrm>
            </p:grpSpPr>
            <p:cxnSp>
              <p:nvCxnSpPr>
                <p:cNvPr id="195" name="Rechte verbindingslijn 194">
                  <a:extLst>
                    <a:ext uri="{FF2B5EF4-FFF2-40B4-BE49-F238E27FC236}">
                      <a16:creationId xmlns:a16="http://schemas.microsoft.com/office/drawing/2014/main" id="{24AE7A89-FE35-4338-9A45-E9737BAF648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96" name="Rechte verbindingslijn 195">
                  <a:extLst>
                    <a:ext uri="{FF2B5EF4-FFF2-40B4-BE49-F238E27FC236}">
                      <a16:creationId xmlns:a16="http://schemas.microsoft.com/office/drawing/2014/main" id="{1AFED942-C7BF-4CCB-A69C-76F40165BE24}"/>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97" name="Rechte verbindingslijn 196">
                  <a:extLst>
                    <a:ext uri="{FF2B5EF4-FFF2-40B4-BE49-F238E27FC236}">
                      <a16:creationId xmlns:a16="http://schemas.microsoft.com/office/drawing/2014/main" id="{71EE426F-37D4-450E-AB5A-ED935D3B8AD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98" name="Rechte verbindingslijn 197">
                  <a:extLst>
                    <a:ext uri="{FF2B5EF4-FFF2-40B4-BE49-F238E27FC236}">
                      <a16:creationId xmlns:a16="http://schemas.microsoft.com/office/drawing/2014/main" id="{71981276-D237-4178-9CC1-6D306BBFD75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99" name="Rechte verbindingslijn 198">
                  <a:extLst>
                    <a:ext uri="{FF2B5EF4-FFF2-40B4-BE49-F238E27FC236}">
                      <a16:creationId xmlns:a16="http://schemas.microsoft.com/office/drawing/2014/main" id="{AE5FC256-34D1-4326-AF4D-8FAA176ABDDE}"/>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94" name="Pijl: rechts 193">
                <a:extLst>
                  <a:ext uri="{FF2B5EF4-FFF2-40B4-BE49-F238E27FC236}">
                    <a16:creationId xmlns:a16="http://schemas.microsoft.com/office/drawing/2014/main" id="{C70DA6F5-2219-42E4-B005-F0BD9392DFFD}"/>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171" name="Rechte verbindingslijn 170">
              <a:extLst>
                <a:ext uri="{FF2B5EF4-FFF2-40B4-BE49-F238E27FC236}">
                  <a16:creationId xmlns:a16="http://schemas.microsoft.com/office/drawing/2014/main" id="{6B2DF788-6420-4BB9-A12C-A48AB399DC6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172" name="Rechte verbindingslijn 171">
              <a:extLst>
                <a:ext uri="{FF2B5EF4-FFF2-40B4-BE49-F238E27FC236}">
                  <a16:creationId xmlns:a16="http://schemas.microsoft.com/office/drawing/2014/main" id="{CD8AC913-84F9-450D-BC74-21DBAB2BBDA1}"/>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173" name="Rechthoek 172">
              <a:extLst>
                <a:ext uri="{FF2B5EF4-FFF2-40B4-BE49-F238E27FC236}">
                  <a16:creationId xmlns:a16="http://schemas.microsoft.com/office/drawing/2014/main" id="{87D232D1-E7E6-43C1-A382-C5D410E70D09}"/>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174" name="Rechthoek 173">
              <a:extLst>
                <a:ext uri="{FF2B5EF4-FFF2-40B4-BE49-F238E27FC236}">
                  <a16:creationId xmlns:a16="http://schemas.microsoft.com/office/drawing/2014/main" id="{CD2925AC-01CC-4A4A-AB42-36BCFA89C3E8}"/>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175" name="Groep 174">
              <a:extLst>
                <a:ext uri="{FF2B5EF4-FFF2-40B4-BE49-F238E27FC236}">
                  <a16:creationId xmlns:a16="http://schemas.microsoft.com/office/drawing/2014/main" id="{2EEEB9DB-EC0C-4A4A-889E-72CA12C66A6A}"/>
                </a:ext>
              </a:extLst>
            </p:cNvPr>
            <p:cNvGrpSpPr/>
            <p:nvPr userDrawn="1"/>
          </p:nvGrpSpPr>
          <p:grpSpPr>
            <a:xfrm>
              <a:off x="-2916763" y="769168"/>
              <a:ext cx="268738" cy="248381"/>
              <a:chOff x="-2916763" y="769168"/>
              <a:chExt cx="268738" cy="248381"/>
            </a:xfrm>
          </p:grpSpPr>
          <p:sp>
            <p:nvSpPr>
              <p:cNvPr id="185" name="Rechthoek 184">
                <a:extLst>
                  <a:ext uri="{FF2B5EF4-FFF2-40B4-BE49-F238E27FC236}">
                    <a16:creationId xmlns:a16="http://schemas.microsoft.com/office/drawing/2014/main" id="{D7A16D60-8D28-4699-849F-6C2FC0CA8788}"/>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86" name="Groep 185">
                <a:extLst>
                  <a:ext uri="{FF2B5EF4-FFF2-40B4-BE49-F238E27FC236}">
                    <a16:creationId xmlns:a16="http://schemas.microsoft.com/office/drawing/2014/main" id="{F508CAF4-6CE5-4CF8-AD06-F66A689C1FB0}"/>
                  </a:ext>
                </a:extLst>
              </p:cNvPr>
              <p:cNvGrpSpPr/>
              <p:nvPr userDrawn="1"/>
            </p:nvGrpSpPr>
            <p:grpSpPr>
              <a:xfrm>
                <a:off x="-2866744" y="827071"/>
                <a:ext cx="168701" cy="132575"/>
                <a:chOff x="-2866744" y="827071"/>
                <a:chExt cx="168701" cy="132575"/>
              </a:xfrm>
            </p:grpSpPr>
            <p:cxnSp>
              <p:nvCxnSpPr>
                <p:cNvPr id="188" name="Rechte verbindingslijn 187">
                  <a:extLst>
                    <a:ext uri="{FF2B5EF4-FFF2-40B4-BE49-F238E27FC236}">
                      <a16:creationId xmlns:a16="http://schemas.microsoft.com/office/drawing/2014/main" id="{B762762A-31B9-48F4-A0A8-1CDC1F94C628}"/>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189" name="Rechte verbindingslijn 188">
                  <a:extLst>
                    <a:ext uri="{FF2B5EF4-FFF2-40B4-BE49-F238E27FC236}">
                      <a16:creationId xmlns:a16="http://schemas.microsoft.com/office/drawing/2014/main" id="{5F5AE085-373E-4541-92EA-C36D57594AE0}"/>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190" name="Rechte verbindingslijn 189">
                  <a:extLst>
                    <a:ext uri="{FF2B5EF4-FFF2-40B4-BE49-F238E27FC236}">
                      <a16:creationId xmlns:a16="http://schemas.microsoft.com/office/drawing/2014/main" id="{C89153C3-C13F-41FB-BE42-F3D946EAFC3F}"/>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191" name="Rechte verbindingslijn 190">
                  <a:extLst>
                    <a:ext uri="{FF2B5EF4-FFF2-40B4-BE49-F238E27FC236}">
                      <a16:creationId xmlns:a16="http://schemas.microsoft.com/office/drawing/2014/main" id="{0CE32A1F-91A5-43A2-A5CC-4F3F1C3975BA}"/>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192" name="Rechte verbindingslijn 191">
                  <a:extLst>
                    <a:ext uri="{FF2B5EF4-FFF2-40B4-BE49-F238E27FC236}">
                      <a16:creationId xmlns:a16="http://schemas.microsoft.com/office/drawing/2014/main" id="{C7A7BE21-F912-4B60-9464-5A38FB965108}"/>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187" name="Pijl: rechts 186">
                <a:extLst>
                  <a:ext uri="{FF2B5EF4-FFF2-40B4-BE49-F238E27FC236}">
                    <a16:creationId xmlns:a16="http://schemas.microsoft.com/office/drawing/2014/main" id="{82C9CC47-7C8F-45B8-AF3B-16943AF3DF0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6" name="Groep 175">
              <a:extLst>
                <a:ext uri="{FF2B5EF4-FFF2-40B4-BE49-F238E27FC236}">
                  <a16:creationId xmlns:a16="http://schemas.microsoft.com/office/drawing/2014/main" id="{CE249397-4290-4636-B6E6-9BBE08B73A4A}"/>
                </a:ext>
              </a:extLst>
            </p:cNvPr>
            <p:cNvGrpSpPr/>
            <p:nvPr userDrawn="1"/>
          </p:nvGrpSpPr>
          <p:grpSpPr>
            <a:xfrm>
              <a:off x="-2916763" y="460171"/>
              <a:ext cx="268738" cy="248381"/>
              <a:chOff x="-2916763" y="460171"/>
              <a:chExt cx="268738" cy="248381"/>
            </a:xfrm>
          </p:grpSpPr>
          <p:sp>
            <p:nvSpPr>
              <p:cNvPr id="177" name="Rechthoek 176">
                <a:extLst>
                  <a:ext uri="{FF2B5EF4-FFF2-40B4-BE49-F238E27FC236}">
                    <a16:creationId xmlns:a16="http://schemas.microsoft.com/office/drawing/2014/main" id="{9B80CA7B-E831-4821-8308-82738AD60CA1}"/>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78" name="Groep 177">
                <a:extLst>
                  <a:ext uri="{FF2B5EF4-FFF2-40B4-BE49-F238E27FC236}">
                    <a16:creationId xmlns:a16="http://schemas.microsoft.com/office/drawing/2014/main" id="{EA838B7A-300D-4DFD-95CA-99A5A4426DD6}"/>
                  </a:ext>
                </a:extLst>
              </p:cNvPr>
              <p:cNvGrpSpPr/>
              <p:nvPr userDrawn="1"/>
            </p:nvGrpSpPr>
            <p:grpSpPr>
              <a:xfrm>
                <a:off x="-2866744" y="518074"/>
                <a:ext cx="168701" cy="132575"/>
                <a:chOff x="-2866744" y="518074"/>
                <a:chExt cx="168701" cy="132575"/>
              </a:xfrm>
            </p:grpSpPr>
            <p:cxnSp>
              <p:nvCxnSpPr>
                <p:cNvPr id="180" name="Rechte verbindingslijn 179">
                  <a:extLst>
                    <a:ext uri="{FF2B5EF4-FFF2-40B4-BE49-F238E27FC236}">
                      <a16:creationId xmlns:a16="http://schemas.microsoft.com/office/drawing/2014/main" id="{A5A1C718-6E16-4256-BCD2-67A0A38DBE6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81" name="Rechte verbindingslijn 180">
                  <a:extLst>
                    <a:ext uri="{FF2B5EF4-FFF2-40B4-BE49-F238E27FC236}">
                      <a16:creationId xmlns:a16="http://schemas.microsoft.com/office/drawing/2014/main" id="{4C685FFE-4FAB-421A-A5A3-3E3CED156168}"/>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82" name="Rechte verbindingslijn 181">
                  <a:extLst>
                    <a:ext uri="{FF2B5EF4-FFF2-40B4-BE49-F238E27FC236}">
                      <a16:creationId xmlns:a16="http://schemas.microsoft.com/office/drawing/2014/main" id="{96E04224-0B84-4032-9212-1A3C7C608708}"/>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83" name="Rechte verbindingslijn 182">
                  <a:extLst>
                    <a:ext uri="{FF2B5EF4-FFF2-40B4-BE49-F238E27FC236}">
                      <a16:creationId xmlns:a16="http://schemas.microsoft.com/office/drawing/2014/main" id="{79B1FF7A-BE1B-47A6-8672-C2F7E839ACFB}"/>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84" name="Rechte verbindingslijn 183">
                  <a:extLst>
                    <a:ext uri="{FF2B5EF4-FFF2-40B4-BE49-F238E27FC236}">
                      <a16:creationId xmlns:a16="http://schemas.microsoft.com/office/drawing/2014/main" id="{FB1351E0-CEF6-4429-84FA-394A1D4A4867}"/>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79" name="Pijl: rechts 178">
                <a:extLst>
                  <a:ext uri="{FF2B5EF4-FFF2-40B4-BE49-F238E27FC236}">
                    <a16:creationId xmlns:a16="http://schemas.microsoft.com/office/drawing/2014/main" id="{63C87A9B-DD9C-4794-B08B-0F8EE59E2E32}"/>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11" name="Titel 1">
            <a:extLst>
              <a:ext uri="{FF2B5EF4-FFF2-40B4-BE49-F238E27FC236}">
                <a16:creationId xmlns:a16="http://schemas.microsoft.com/office/drawing/2014/main" id="{C0DCEC28-04AA-4720-AB38-5699719FED72}"/>
              </a:ext>
            </a:extLst>
          </p:cNvPr>
          <p:cNvSpPr>
            <a:spLocks noGrp="1"/>
          </p:cNvSpPr>
          <p:nvPr userDrawn="1">
            <p:ph type="title" hasCustomPrompt="1"/>
          </p:nvPr>
        </p:nvSpPr>
        <p:spPr>
          <a:xfrm>
            <a:off x="311410" y="242707"/>
            <a:ext cx="5155920" cy="663399"/>
          </a:xfrm>
        </p:spPr>
        <p:txBody>
          <a:bodyPr/>
          <a:lstStyle>
            <a:lvl1pPr>
              <a:defRPr b="0"/>
            </a:lvl1pPr>
          </a:lstStyle>
          <a:p>
            <a:r>
              <a:rPr lang="nl-NL" noProof="0" dirty="0"/>
              <a:t>Titel van de dia</a:t>
            </a:r>
            <a:endParaRPr lang="nl-NL" dirty="0"/>
          </a:p>
        </p:txBody>
      </p:sp>
      <p:sp>
        <p:nvSpPr>
          <p:cNvPr id="212" name="Tijdelijke aanduiding voor verticale tekst 2">
            <a:extLst>
              <a:ext uri="{FF2B5EF4-FFF2-40B4-BE49-F238E27FC236}">
                <a16:creationId xmlns:a16="http://schemas.microsoft.com/office/drawing/2014/main" id="{035879CB-C78E-4CE2-9DD3-BFB74E587B91}"/>
              </a:ext>
            </a:extLst>
          </p:cNvPr>
          <p:cNvSpPr>
            <a:spLocks noGrp="1"/>
          </p:cNvSpPr>
          <p:nvPr userDrawn="1">
            <p:ph type="body" orient="vert" idx="1" hasCustomPrompt="1"/>
          </p:nvPr>
        </p:nvSpPr>
        <p:spPr>
          <a:xfrm>
            <a:off x="335249" y="1027271"/>
            <a:ext cx="5155921" cy="4653870"/>
          </a:xfrm>
        </p:spPr>
        <p:txBody>
          <a:bodyPr vert="horz" numCol="1" spcCol="540000"/>
          <a:lstStyle>
            <a:lvl1pPr marL="273050" indent="-273050">
              <a:lnSpc>
                <a:spcPct val="100000"/>
              </a:lnSpc>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dirty="0"/>
          </a:p>
        </p:txBody>
      </p:sp>
      <p:grpSp>
        <p:nvGrpSpPr>
          <p:cNvPr id="215" name="INSTRUCTIE">
            <a:extLst>
              <a:ext uri="{FF2B5EF4-FFF2-40B4-BE49-F238E27FC236}">
                <a16:creationId xmlns:a16="http://schemas.microsoft.com/office/drawing/2014/main" id="{5FDAB1B2-5FD9-4ABB-B9C3-0152C48BADAF}"/>
              </a:ext>
            </a:extLst>
          </p:cNvPr>
          <p:cNvGrpSpPr/>
          <p:nvPr userDrawn="1"/>
        </p:nvGrpSpPr>
        <p:grpSpPr>
          <a:xfrm>
            <a:off x="12377867" y="0"/>
            <a:ext cx="3693114" cy="6177730"/>
            <a:chOff x="-3786165" y="0"/>
            <a:chExt cx="3693114" cy="6177730"/>
          </a:xfrm>
        </p:grpSpPr>
        <p:sp>
          <p:nvSpPr>
            <p:cNvPr id="216" name="Rechthoek 215">
              <a:extLst>
                <a:ext uri="{FF2B5EF4-FFF2-40B4-BE49-F238E27FC236}">
                  <a16:creationId xmlns:a16="http://schemas.microsoft.com/office/drawing/2014/main" id="{8278C0BB-3740-4EA8-B72F-40B347599401}"/>
                </a:ext>
              </a:extLst>
            </p:cNvPr>
            <p:cNvSpPr/>
            <p:nvPr userDrawn="1"/>
          </p:nvSpPr>
          <p:spPr>
            <a:xfrm>
              <a:off x="-3786165" y="0"/>
              <a:ext cx="3593091" cy="602520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Afbeelding invoegen/opmaken</a:t>
              </a:r>
            </a:p>
          </p:txBody>
        </p:sp>
        <p:sp>
          <p:nvSpPr>
            <p:cNvPr id="217" name="Ovaal 216">
              <a:extLst>
                <a:ext uri="{FF2B5EF4-FFF2-40B4-BE49-F238E27FC236}">
                  <a16:creationId xmlns:a16="http://schemas.microsoft.com/office/drawing/2014/main" id="{94BEE191-B287-425D-9EE9-D7EB1BA1A684}"/>
                </a:ext>
              </a:extLst>
            </p:cNvPr>
            <p:cNvSpPr/>
            <p:nvPr userDrawn="1"/>
          </p:nvSpPr>
          <p:spPr>
            <a:xfrm>
              <a:off x="-3603587" y="465324"/>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218" name="Rechthoek 217">
              <a:extLst>
                <a:ext uri="{FF2B5EF4-FFF2-40B4-BE49-F238E27FC236}">
                  <a16:creationId xmlns:a16="http://schemas.microsoft.com/office/drawing/2014/main" id="{EC9635A5-8BD3-4F59-A31F-ACC2C44CC67D}"/>
                </a:ext>
              </a:extLst>
            </p:cNvPr>
            <p:cNvSpPr/>
            <p:nvPr userDrawn="1"/>
          </p:nvSpPr>
          <p:spPr>
            <a:xfrm>
              <a:off x="-3319415" y="465324"/>
              <a:ext cx="2944682" cy="65802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Wanneer nodig, verwijder de bestaande afbeelding d.m.v.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‘Backspace toets’</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Klik op het pictogram om een nieuwe afbeelding in te voegen </a:t>
              </a:r>
              <a:r>
                <a:rPr kumimoji="0" lang="nl-NL" sz="12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(zie onderstaand voorbeeld)</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19" name="Groep 218">
              <a:extLst>
                <a:ext uri="{FF2B5EF4-FFF2-40B4-BE49-F238E27FC236}">
                  <a16:creationId xmlns:a16="http://schemas.microsoft.com/office/drawing/2014/main" id="{C50E282F-A9B6-40EE-8FC5-D966854A001F}"/>
                </a:ext>
              </a:extLst>
            </p:cNvPr>
            <p:cNvGrpSpPr/>
            <p:nvPr userDrawn="1"/>
          </p:nvGrpSpPr>
          <p:grpSpPr>
            <a:xfrm>
              <a:off x="-3316179" y="1231351"/>
              <a:ext cx="294789" cy="318834"/>
              <a:chOff x="14466489" y="1001522"/>
              <a:chExt cx="290627" cy="314333"/>
            </a:xfrm>
          </p:grpSpPr>
          <p:sp>
            <p:nvSpPr>
              <p:cNvPr id="273" name="Rechthoek 272">
                <a:extLst>
                  <a:ext uri="{FF2B5EF4-FFF2-40B4-BE49-F238E27FC236}">
                    <a16:creationId xmlns:a16="http://schemas.microsoft.com/office/drawing/2014/main" id="{ABD3C191-65F7-47AB-A3DD-968EFFDDC10C}"/>
                  </a:ext>
                </a:extLst>
              </p:cNvPr>
              <p:cNvSpPr/>
              <p:nvPr userDrawn="1"/>
            </p:nvSpPr>
            <p:spPr>
              <a:xfrm>
                <a:off x="14466489" y="1001522"/>
                <a:ext cx="257935" cy="254168"/>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4" name="Ovaal 273">
                <a:extLst>
                  <a:ext uri="{FF2B5EF4-FFF2-40B4-BE49-F238E27FC236}">
                    <a16:creationId xmlns:a16="http://schemas.microsoft.com/office/drawing/2014/main" id="{3FD703B0-0D09-44F1-B737-64F633EB6380}"/>
                  </a:ext>
                </a:extLst>
              </p:cNvPr>
              <p:cNvSpPr/>
              <p:nvPr userDrawn="1"/>
            </p:nvSpPr>
            <p:spPr>
              <a:xfrm>
                <a:off x="14623626" y="1033630"/>
                <a:ext cx="71169" cy="71169"/>
              </a:xfrm>
              <a:prstGeom prst="ellipse">
                <a:avLst/>
              </a:prstGeom>
              <a:solidFill>
                <a:srgbClr val="F1D8A5"/>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5" name="Vrije vorm: vorm 274">
                <a:extLst>
                  <a:ext uri="{FF2B5EF4-FFF2-40B4-BE49-F238E27FC236}">
                    <a16:creationId xmlns:a16="http://schemas.microsoft.com/office/drawing/2014/main" id="{12864F14-1058-45A1-8AC2-6B75E3666F28}"/>
                  </a:ext>
                </a:extLst>
              </p:cNvPr>
              <p:cNvSpPr/>
              <p:nvPr userDrawn="1"/>
            </p:nvSpPr>
            <p:spPr>
              <a:xfrm rot="2700000">
                <a:off x="14498877" y="1157846"/>
                <a:ext cx="168558" cy="147459"/>
              </a:xfrm>
              <a:custGeom>
                <a:avLst/>
                <a:gdLst>
                  <a:gd name="connsiteX0" fmla="*/ 12837 w 168558"/>
                  <a:gd name="connsiteY0" fmla="*/ 12836 h 147459"/>
                  <a:gd name="connsiteX1" fmla="*/ 43826 w 168558"/>
                  <a:gd name="connsiteY1" fmla="*/ 0 h 147459"/>
                  <a:gd name="connsiteX2" fmla="*/ 168558 w 168558"/>
                  <a:gd name="connsiteY2" fmla="*/ 0 h 147459"/>
                  <a:gd name="connsiteX3" fmla="*/ 21099 w 168558"/>
                  <a:gd name="connsiteY3" fmla="*/ 147459 h 147459"/>
                  <a:gd name="connsiteX4" fmla="*/ 0 w 168558"/>
                  <a:gd name="connsiteY4" fmla="*/ 126361 h 147459"/>
                  <a:gd name="connsiteX5" fmla="*/ 0 w 168558"/>
                  <a:gd name="connsiteY5" fmla="*/ 43826 h 147459"/>
                  <a:gd name="connsiteX6" fmla="*/ 12837 w 168558"/>
                  <a:gd name="connsiteY6" fmla="*/ 12836 h 14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58" h="147459">
                    <a:moveTo>
                      <a:pt x="12837" y="12836"/>
                    </a:moveTo>
                    <a:cubicBezTo>
                      <a:pt x="20768" y="4905"/>
                      <a:pt x="31724" y="0"/>
                      <a:pt x="43826" y="0"/>
                    </a:cubicBezTo>
                    <a:lnTo>
                      <a:pt x="168558" y="0"/>
                    </a:lnTo>
                    <a:lnTo>
                      <a:pt x="21099" y="147459"/>
                    </a:lnTo>
                    <a:lnTo>
                      <a:pt x="0" y="126361"/>
                    </a:lnTo>
                    <a:lnTo>
                      <a:pt x="0" y="43826"/>
                    </a:lnTo>
                    <a:cubicBezTo>
                      <a:pt x="1" y="31723"/>
                      <a:pt x="4906" y="20767"/>
                      <a:pt x="12837" y="12836"/>
                    </a:cubicBezTo>
                    <a:close/>
                  </a:path>
                </a:pathLst>
              </a:custGeom>
              <a:solidFill>
                <a:srgbClr val="C9D8E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6" name="Rechthoek: afgeronde hoeken 275">
                <a:extLst>
                  <a:ext uri="{FF2B5EF4-FFF2-40B4-BE49-F238E27FC236}">
                    <a16:creationId xmlns:a16="http://schemas.microsoft.com/office/drawing/2014/main" id="{0338C393-D105-44DC-9345-305839E77A30}"/>
                  </a:ext>
                </a:extLst>
              </p:cNvPr>
              <p:cNvSpPr/>
              <p:nvPr userDrawn="1"/>
            </p:nvSpPr>
            <p:spPr>
              <a:xfrm>
                <a:off x="14601150" y="1145314"/>
                <a:ext cx="155966" cy="116816"/>
              </a:xfrm>
              <a:prstGeom prst="roundRect">
                <a:avLst/>
              </a:prstGeom>
              <a:solidFill>
                <a:sysClr val="window" lastClr="FFFFFF"/>
              </a:solidFill>
              <a:ln w="19050" cap="flat" cmpd="sng" algn="ctr">
                <a:solidFill>
                  <a:srgbClr val="8AADD0"/>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cxnSp>
            <p:nvCxnSpPr>
              <p:cNvPr id="277" name="Rechte verbindingslijn 276">
                <a:extLst>
                  <a:ext uri="{FF2B5EF4-FFF2-40B4-BE49-F238E27FC236}">
                    <a16:creationId xmlns:a16="http://schemas.microsoft.com/office/drawing/2014/main" id="{4A3B0A66-4B32-4E42-BD57-863543C726E8}"/>
                  </a:ext>
                </a:extLst>
              </p:cNvPr>
              <p:cNvCxnSpPr>
                <a:cxnSpLocks/>
              </p:cNvCxnSpPr>
              <p:nvPr userDrawn="1"/>
            </p:nvCxnSpPr>
            <p:spPr>
              <a:xfrm>
                <a:off x="14637490" y="1308665"/>
                <a:ext cx="83286" cy="0"/>
              </a:xfrm>
              <a:prstGeom prst="line">
                <a:avLst/>
              </a:prstGeom>
              <a:solidFill>
                <a:sysClr val="window" lastClr="FFFFFF"/>
              </a:solidFill>
              <a:ln w="19050" cap="flat" cmpd="sng" algn="ctr">
                <a:solidFill>
                  <a:srgbClr val="8AADD0"/>
                </a:solidFill>
                <a:prstDash val="solid"/>
                <a:miter lim="800000"/>
              </a:ln>
              <a:effectLst/>
            </p:spPr>
          </p:cxnSp>
          <p:cxnSp>
            <p:nvCxnSpPr>
              <p:cNvPr id="278" name="Rechte verbindingslijn 277">
                <a:extLst>
                  <a:ext uri="{FF2B5EF4-FFF2-40B4-BE49-F238E27FC236}">
                    <a16:creationId xmlns:a16="http://schemas.microsoft.com/office/drawing/2014/main" id="{04EB9750-CDD2-48D2-928E-7DEB75B2E123}"/>
                  </a:ext>
                </a:extLst>
              </p:cNvPr>
              <p:cNvCxnSpPr>
                <a:cxnSpLocks/>
                <a:stCxn id="276" idx="2"/>
              </p:cNvCxnSpPr>
              <p:nvPr userDrawn="1"/>
            </p:nvCxnSpPr>
            <p:spPr>
              <a:xfrm flipH="1">
                <a:off x="14678717" y="1262130"/>
                <a:ext cx="416" cy="43573"/>
              </a:xfrm>
              <a:prstGeom prst="line">
                <a:avLst/>
              </a:prstGeom>
              <a:solidFill>
                <a:sysClr val="window" lastClr="FFFFFF"/>
              </a:solidFill>
              <a:ln w="19050" cap="flat" cmpd="sng" algn="ctr">
                <a:solidFill>
                  <a:srgbClr val="8AADD0"/>
                </a:solidFill>
                <a:prstDash val="solid"/>
                <a:miter lim="800000"/>
              </a:ln>
              <a:effectLst/>
            </p:spPr>
          </p:cxnSp>
        </p:grpSp>
        <p:sp>
          <p:nvSpPr>
            <p:cNvPr id="220" name="Ovaal 219">
              <a:extLst>
                <a:ext uri="{FF2B5EF4-FFF2-40B4-BE49-F238E27FC236}">
                  <a16:creationId xmlns:a16="http://schemas.microsoft.com/office/drawing/2014/main" id="{B159EA78-7858-4731-B067-BC1D9F3EB50E}"/>
                </a:ext>
              </a:extLst>
            </p:cNvPr>
            <p:cNvSpPr/>
            <p:nvPr userDrawn="1"/>
          </p:nvSpPr>
          <p:spPr>
            <a:xfrm>
              <a:off x="-3603587" y="172970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221" name="Rechthoek 220">
              <a:extLst>
                <a:ext uri="{FF2B5EF4-FFF2-40B4-BE49-F238E27FC236}">
                  <a16:creationId xmlns:a16="http://schemas.microsoft.com/office/drawing/2014/main" id="{B08B8FAB-C09B-44B6-B2C8-2FA78BF58006}"/>
                </a:ext>
              </a:extLst>
            </p:cNvPr>
            <p:cNvSpPr/>
            <p:nvPr userDrawn="1"/>
          </p:nvSpPr>
          <p:spPr>
            <a:xfrm>
              <a:off x="-3319415" y="1729710"/>
              <a:ext cx="2944682" cy="326338"/>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Selecteer de gewenste afbeelding</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 klik 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‘Invoegen’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2" name="Groep 221">
              <a:extLst>
                <a:ext uri="{FF2B5EF4-FFF2-40B4-BE49-F238E27FC236}">
                  <a16:creationId xmlns:a16="http://schemas.microsoft.com/office/drawing/2014/main" id="{B637F2FE-92D7-449D-AAE7-35B5E2A826ED}"/>
                </a:ext>
              </a:extLst>
            </p:cNvPr>
            <p:cNvGrpSpPr/>
            <p:nvPr userDrawn="1"/>
          </p:nvGrpSpPr>
          <p:grpSpPr>
            <a:xfrm>
              <a:off x="-3311319" y="2164285"/>
              <a:ext cx="825500" cy="209550"/>
              <a:chOff x="13504624" y="2482850"/>
              <a:chExt cx="825500" cy="209550"/>
            </a:xfrm>
          </p:grpSpPr>
          <p:sp>
            <p:nvSpPr>
              <p:cNvPr id="270" name="Rechthoek 269">
                <a:extLst>
                  <a:ext uri="{FF2B5EF4-FFF2-40B4-BE49-F238E27FC236}">
                    <a16:creationId xmlns:a16="http://schemas.microsoft.com/office/drawing/2014/main" id="{91D9627A-FE2E-441F-B0A6-7EAB68649083}"/>
                  </a:ext>
                </a:extLst>
              </p:cNvPr>
              <p:cNvSpPr/>
              <p:nvPr userDrawn="1"/>
            </p:nvSpPr>
            <p:spPr>
              <a:xfrm>
                <a:off x="13504624" y="2482850"/>
                <a:ext cx="825500" cy="209550"/>
              </a:xfrm>
              <a:prstGeom prst="rect">
                <a:avLst/>
              </a:prstGeom>
              <a:solidFill>
                <a:srgbClr val="E5F1FB"/>
              </a:solidFill>
              <a:ln w="12700" cap="flat" cmpd="sng" algn="ctr">
                <a:solidFill>
                  <a:srgbClr val="0B7ED9"/>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Invoegen</a:t>
                </a:r>
              </a:p>
            </p:txBody>
          </p:sp>
          <p:cxnSp>
            <p:nvCxnSpPr>
              <p:cNvPr id="271" name="Rechte verbindingslijn 270">
                <a:extLst>
                  <a:ext uri="{FF2B5EF4-FFF2-40B4-BE49-F238E27FC236}">
                    <a16:creationId xmlns:a16="http://schemas.microsoft.com/office/drawing/2014/main" id="{053BFC6E-2C51-44BF-8462-08B48A0FD58A}"/>
                  </a:ext>
                </a:extLst>
              </p:cNvPr>
              <p:cNvCxnSpPr/>
              <p:nvPr userDrawn="1"/>
            </p:nvCxnSpPr>
            <p:spPr>
              <a:xfrm>
                <a:off x="14155269" y="2515250"/>
                <a:ext cx="0" cy="142717"/>
              </a:xfrm>
              <a:prstGeom prst="line">
                <a:avLst/>
              </a:prstGeom>
              <a:noFill/>
              <a:ln w="3175" cap="flat" cmpd="sng" algn="ctr">
                <a:solidFill>
                  <a:srgbClr val="44546A"/>
                </a:solidFill>
                <a:prstDash val="solid"/>
              </a:ln>
              <a:effectLst/>
            </p:spPr>
          </p:cxnSp>
          <p:sp>
            <p:nvSpPr>
              <p:cNvPr id="272" name="Gelijkbenige driehoek 271">
                <a:extLst>
                  <a:ext uri="{FF2B5EF4-FFF2-40B4-BE49-F238E27FC236}">
                    <a16:creationId xmlns:a16="http://schemas.microsoft.com/office/drawing/2014/main" id="{B4A18D92-3E7A-45B0-B840-41FE58D2FFE1}"/>
                  </a:ext>
                </a:extLst>
              </p:cNvPr>
              <p:cNvSpPr/>
              <p:nvPr userDrawn="1"/>
            </p:nvSpPr>
            <p:spPr>
              <a:xfrm rot="10800000">
                <a:off x="14196089" y="2566904"/>
                <a:ext cx="86866" cy="51147"/>
              </a:xfrm>
              <a:prstGeom prst="triangle">
                <a:avLst/>
              </a:prstGeom>
              <a:solidFill>
                <a:srgbClr val="000000"/>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3" name="Ovaal 222">
              <a:extLst>
                <a:ext uri="{FF2B5EF4-FFF2-40B4-BE49-F238E27FC236}">
                  <a16:creationId xmlns:a16="http://schemas.microsoft.com/office/drawing/2014/main" id="{BF991BDF-A47D-4E1F-92C4-668298BF49D3}"/>
                </a:ext>
              </a:extLst>
            </p:cNvPr>
            <p:cNvSpPr/>
            <p:nvPr userDrawn="1"/>
          </p:nvSpPr>
          <p:spPr>
            <a:xfrm>
              <a:off x="-3603587" y="255335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224" name="Rechthoek 223">
              <a:extLst>
                <a:ext uri="{FF2B5EF4-FFF2-40B4-BE49-F238E27FC236}">
                  <a16:creationId xmlns:a16="http://schemas.microsoft.com/office/drawing/2014/main" id="{D45289F5-BB54-43FB-A912-3DD6D0790F7E}"/>
                </a:ext>
              </a:extLst>
            </p:cNvPr>
            <p:cNvSpPr/>
            <p:nvPr userDrawn="1"/>
          </p:nvSpPr>
          <p:spPr>
            <a:xfrm>
              <a:off x="-3319416" y="2553360"/>
              <a:ext cx="3126341" cy="462795"/>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Klik met de rechter muisknop op de miniatuurweergave van de dia aan de linkerkant van het scherm en kies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‘Dia herstellen’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5" name="ICOON_info">
              <a:extLst>
                <a:ext uri="{FF2B5EF4-FFF2-40B4-BE49-F238E27FC236}">
                  <a16:creationId xmlns:a16="http://schemas.microsoft.com/office/drawing/2014/main" id="{BF81B936-AC71-44D2-9854-5F9685BB74A1}"/>
                </a:ext>
              </a:extLst>
            </p:cNvPr>
            <p:cNvGrpSpPr/>
            <p:nvPr userDrawn="1"/>
          </p:nvGrpSpPr>
          <p:grpSpPr>
            <a:xfrm>
              <a:off x="-376736" y="5894045"/>
              <a:ext cx="283685" cy="283685"/>
              <a:chOff x="-510741" y="5913713"/>
              <a:chExt cx="267555" cy="267555"/>
            </a:xfrm>
          </p:grpSpPr>
          <p:sp>
            <p:nvSpPr>
              <p:cNvPr id="268" name="Ovaal 267">
                <a:extLst>
                  <a:ext uri="{FF2B5EF4-FFF2-40B4-BE49-F238E27FC236}">
                    <a16:creationId xmlns:a16="http://schemas.microsoft.com/office/drawing/2014/main" id="{8BC0D79E-91B5-44C2-A56D-3902A39EF037}"/>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69" name="Graphic 163" descr="Informatie">
                <a:extLst>
                  <a:ext uri="{FF2B5EF4-FFF2-40B4-BE49-F238E27FC236}">
                    <a16:creationId xmlns:a16="http://schemas.microsoft.com/office/drawing/2014/main" id="{F274A48A-B516-4F29-807F-724B5FED8796}"/>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26" name="Ovaal 225">
              <a:extLst>
                <a:ext uri="{FF2B5EF4-FFF2-40B4-BE49-F238E27FC236}">
                  <a16:creationId xmlns:a16="http://schemas.microsoft.com/office/drawing/2014/main" id="{94C25C34-B8CC-48D9-8F68-E2B38E6852BC}"/>
                </a:ext>
              </a:extLst>
            </p:cNvPr>
            <p:cNvSpPr/>
            <p:nvPr userDrawn="1"/>
          </p:nvSpPr>
          <p:spPr>
            <a:xfrm>
              <a:off x="-3603587" y="414578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227" name="Rechthoek 226">
              <a:extLst>
                <a:ext uri="{FF2B5EF4-FFF2-40B4-BE49-F238E27FC236}">
                  <a16:creationId xmlns:a16="http://schemas.microsoft.com/office/drawing/2014/main" id="{1BB4F659-5EDB-4CE7-8F25-420C52ACDD1F}"/>
                </a:ext>
              </a:extLst>
            </p:cNvPr>
            <p:cNvSpPr/>
            <p:nvPr userDrawn="1"/>
          </p:nvSpPr>
          <p:spPr>
            <a:xfrm>
              <a:off x="-3319415" y="4145790"/>
              <a:ext cx="2944682" cy="97979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Om de afbeelding te schalen of bij te snijden, ga naar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‘Hulpmiddelen voor afbeeldingen - Opmaak’</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en klik op de knop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‘Bijsnijden’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Schaal met de bolletjes de afbeelding en met de hoekjes het afbeeldingskader.</a:t>
              </a:r>
            </a:p>
          </p:txBody>
        </p:sp>
        <p:grpSp>
          <p:nvGrpSpPr>
            <p:cNvPr id="228" name="Groep 227">
              <a:extLst>
                <a:ext uri="{FF2B5EF4-FFF2-40B4-BE49-F238E27FC236}">
                  <a16:creationId xmlns:a16="http://schemas.microsoft.com/office/drawing/2014/main" id="{C4D01CDE-5147-4B26-827D-3B574E94BED1}"/>
                </a:ext>
              </a:extLst>
            </p:cNvPr>
            <p:cNvGrpSpPr/>
            <p:nvPr userDrawn="1"/>
          </p:nvGrpSpPr>
          <p:grpSpPr>
            <a:xfrm>
              <a:off x="-3408294" y="5236167"/>
              <a:ext cx="622283" cy="612919"/>
              <a:chOff x="12617641" y="3403239"/>
              <a:chExt cx="752963" cy="741634"/>
            </a:xfrm>
          </p:grpSpPr>
          <p:grpSp>
            <p:nvGrpSpPr>
              <p:cNvPr id="252" name="Groep 251">
                <a:extLst>
                  <a:ext uri="{FF2B5EF4-FFF2-40B4-BE49-F238E27FC236}">
                    <a16:creationId xmlns:a16="http://schemas.microsoft.com/office/drawing/2014/main" id="{45B1F524-FB42-45B5-9120-4A3E1FC6C217}"/>
                  </a:ext>
                </a:extLst>
              </p:cNvPr>
              <p:cNvGrpSpPr/>
              <p:nvPr userDrawn="1"/>
            </p:nvGrpSpPr>
            <p:grpSpPr>
              <a:xfrm>
                <a:off x="12771550" y="3403239"/>
                <a:ext cx="467156" cy="448491"/>
                <a:chOff x="12782177" y="3403239"/>
                <a:chExt cx="467156" cy="448491"/>
              </a:xfrm>
            </p:grpSpPr>
            <p:grpSp>
              <p:nvGrpSpPr>
                <p:cNvPr id="255" name="Groep 254">
                  <a:extLst>
                    <a:ext uri="{FF2B5EF4-FFF2-40B4-BE49-F238E27FC236}">
                      <a16:creationId xmlns:a16="http://schemas.microsoft.com/office/drawing/2014/main" id="{10D00E07-1944-422E-9DF9-1024DFFF4ED5}"/>
                    </a:ext>
                  </a:extLst>
                </p:cNvPr>
                <p:cNvGrpSpPr/>
                <p:nvPr userDrawn="1"/>
              </p:nvGrpSpPr>
              <p:grpSpPr>
                <a:xfrm>
                  <a:off x="12782177" y="3403239"/>
                  <a:ext cx="412972" cy="396132"/>
                  <a:chOff x="13554906" y="3320109"/>
                  <a:chExt cx="443912" cy="425811"/>
                </a:xfrm>
              </p:grpSpPr>
              <p:grpSp>
                <p:nvGrpSpPr>
                  <p:cNvPr id="262" name="Groep 261">
                    <a:extLst>
                      <a:ext uri="{FF2B5EF4-FFF2-40B4-BE49-F238E27FC236}">
                        <a16:creationId xmlns:a16="http://schemas.microsoft.com/office/drawing/2014/main" id="{4A6FF204-2048-4B00-8ADC-C2BA9B80CFC8}"/>
                      </a:ext>
                    </a:extLst>
                  </p:cNvPr>
                  <p:cNvGrpSpPr/>
                  <p:nvPr userDrawn="1"/>
                </p:nvGrpSpPr>
                <p:grpSpPr>
                  <a:xfrm>
                    <a:off x="13554906" y="3320109"/>
                    <a:ext cx="443912" cy="425811"/>
                    <a:chOff x="12909684" y="1276143"/>
                    <a:chExt cx="443912" cy="425811"/>
                  </a:xfrm>
                </p:grpSpPr>
                <p:sp>
                  <p:nvSpPr>
                    <p:cNvPr id="265" name="Rechthoek 264">
                      <a:extLst>
                        <a:ext uri="{FF2B5EF4-FFF2-40B4-BE49-F238E27FC236}">
                          <a16:creationId xmlns:a16="http://schemas.microsoft.com/office/drawing/2014/main" id="{964A5B26-F263-4F85-9627-213AC2816D3E}"/>
                        </a:ext>
                      </a:extLst>
                    </p:cNvPr>
                    <p:cNvSpPr/>
                    <p:nvPr userDrawn="1"/>
                  </p:nvSpPr>
                  <p:spPr>
                    <a:xfrm>
                      <a:off x="12909684" y="1276143"/>
                      <a:ext cx="443912" cy="425811"/>
                    </a:xfrm>
                    <a:prstGeom prst="rect">
                      <a:avLst/>
                    </a:prstGeom>
                    <a:noFill/>
                    <a:ln w="12700" cap="flat" cmpd="sng" algn="ctr">
                      <a:solidFill>
                        <a:srgbClr val="818181"/>
                      </a:solidFill>
                      <a:prstDash val="dash"/>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6" name="Rechthoek 265">
                      <a:extLst>
                        <a:ext uri="{FF2B5EF4-FFF2-40B4-BE49-F238E27FC236}">
                          <a16:creationId xmlns:a16="http://schemas.microsoft.com/office/drawing/2014/main" id="{F94F9B7D-C7AA-4352-913B-86C679007127}"/>
                        </a:ext>
                      </a:extLst>
                    </p:cNvPr>
                    <p:cNvSpPr/>
                    <p:nvPr userDrawn="1"/>
                  </p:nvSpPr>
                  <p:spPr>
                    <a:xfrm>
                      <a:off x="12909684" y="1276143"/>
                      <a:ext cx="261629" cy="257807"/>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7" name="Ovaal 266">
                      <a:extLst>
                        <a:ext uri="{FF2B5EF4-FFF2-40B4-BE49-F238E27FC236}">
                          <a16:creationId xmlns:a16="http://schemas.microsoft.com/office/drawing/2014/main" id="{2B124C89-C427-4472-8B42-42B20628E805}"/>
                        </a:ext>
                      </a:extLst>
                    </p:cNvPr>
                    <p:cNvSpPr/>
                    <p:nvPr userDrawn="1"/>
                  </p:nvSpPr>
                  <p:spPr>
                    <a:xfrm>
                      <a:off x="13069071" y="1308711"/>
                      <a:ext cx="72188" cy="72188"/>
                    </a:xfrm>
                    <a:prstGeom prst="ellipse">
                      <a:avLst/>
                    </a:prstGeom>
                    <a:solidFill>
                      <a:srgbClr val="ECC67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pic>
                <p:nvPicPr>
                  <p:cNvPr id="263" name="Afbeelding 262">
                    <a:extLst>
                      <a:ext uri="{FF2B5EF4-FFF2-40B4-BE49-F238E27FC236}">
                        <a16:creationId xmlns:a16="http://schemas.microsoft.com/office/drawing/2014/main" id="{3BC5CDBE-FFC6-4BCF-B2FD-A9512D52589C}"/>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a:off x="13567296" y="3424992"/>
                    <a:ext cx="173367" cy="140220"/>
                  </a:xfrm>
                  <a:prstGeom prst="rect">
                    <a:avLst/>
                  </a:prstGeom>
                </p:spPr>
              </p:pic>
              <p:pic>
                <p:nvPicPr>
                  <p:cNvPr id="264" name="Afbeelding 263">
                    <a:extLst>
                      <a:ext uri="{FF2B5EF4-FFF2-40B4-BE49-F238E27FC236}">
                        <a16:creationId xmlns:a16="http://schemas.microsoft.com/office/drawing/2014/main" id="{7A018765-C354-456B-AF20-E4181267E284}"/>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flipH="1">
                    <a:off x="13635599" y="3453788"/>
                    <a:ext cx="173367" cy="111424"/>
                  </a:xfrm>
                  <a:prstGeom prst="rect">
                    <a:avLst/>
                  </a:prstGeom>
                </p:spPr>
              </p:pic>
            </p:grpSp>
            <p:grpSp>
              <p:nvGrpSpPr>
                <p:cNvPr id="256" name="Groep 255">
                  <a:extLst>
                    <a:ext uri="{FF2B5EF4-FFF2-40B4-BE49-F238E27FC236}">
                      <a16:creationId xmlns:a16="http://schemas.microsoft.com/office/drawing/2014/main" id="{239CB0CC-FC94-4F05-871C-B176C412B897}"/>
                    </a:ext>
                  </a:extLst>
                </p:cNvPr>
                <p:cNvGrpSpPr/>
                <p:nvPr userDrawn="1"/>
              </p:nvGrpSpPr>
              <p:grpSpPr>
                <a:xfrm>
                  <a:off x="13103513" y="3705268"/>
                  <a:ext cx="145820" cy="146462"/>
                  <a:chOff x="13096169" y="3602278"/>
                  <a:chExt cx="145820" cy="146462"/>
                </a:xfrm>
              </p:grpSpPr>
              <p:sp>
                <p:nvSpPr>
                  <p:cNvPr id="260" name="Rechthoek 259">
                    <a:extLst>
                      <a:ext uri="{FF2B5EF4-FFF2-40B4-BE49-F238E27FC236}">
                        <a16:creationId xmlns:a16="http://schemas.microsoft.com/office/drawing/2014/main" id="{09B1D0BE-969C-4559-B37A-A315CC44EE8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1" name="Rechthoek 260">
                    <a:extLst>
                      <a:ext uri="{FF2B5EF4-FFF2-40B4-BE49-F238E27FC236}">
                        <a16:creationId xmlns:a16="http://schemas.microsoft.com/office/drawing/2014/main" id="{1C633CFC-9147-4D1E-B4C6-69700B444A6E}"/>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57" name="Groep 256">
                  <a:extLst>
                    <a:ext uri="{FF2B5EF4-FFF2-40B4-BE49-F238E27FC236}">
                      <a16:creationId xmlns:a16="http://schemas.microsoft.com/office/drawing/2014/main" id="{EBB290E4-3CCD-478A-A354-58DCBCF51A2A}"/>
                    </a:ext>
                  </a:extLst>
                </p:cNvPr>
                <p:cNvGrpSpPr/>
                <p:nvPr userDrawn="1"/>
              </p:nvGrpSpPr>
              <p:grpSpPr>
                <a:xfrm rot="10800000">
                  <a:off x="13061402" y="3665637"/>
                  <a:ext cx="145820" cy="146462"/>
                  <a:chOff x="13096169" y="3602278"/>
                  <a:chExt cx="145820" cy="146462"/>
                </a:xfrm>
              </p:grpSpPr>
              <p:sp>
                <p:nvSpPr>
                  <p:cNvPr id="258" name="Rechthoek 257">
                    <a:extLst>
                      <a:ext uri="{FF2B5EF4-FFF2-40B4-BE49-F238E27FC236}">
                        <a16:creationId xmlns:a16="http://schemas.microsoft.com/office/drawing/2014/main" id="{9014378D-D8B0-437E-87F2-BE74FFFE989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9" name="Rechthoek 258">
                    <a:extLst>
                      <a:ext uri="{FF2B5EF4-FFF2-40B4-BE49-F238E27FC236}">
                        <a16:creationId xmlns:a16="http://schemas.microsoft.com/office/drawing/2014/main" id="{9492EC54-C752-4D5C-A7D6-8D4C1EDB9F05}"/>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53" name="Rechthoek 252">
                <a:extLst>
                  <a:ext uri="{FF2B5EF4-FFF2-40B4-BE49-F238E27FC236}">
                    <a16:creationId xmlns:a16="http://schemas.microsoft.com/office/drawing/2014/main" id="{044D46CD-9D29-410B-BA79-5E197F3C304C}"/>
                  </a:ext>
                </a:extLst>
              </p:cNvPr>
              <p:cNvSpPr/>
              <p:nvPr userDrawn="1"/>
            </p:nvSpPr>
            <p:spPr>
              <a:xfrm>
                <a:off x="12617641" y="3889890"/>
                <a:ext cx="752963" cy="161170"/>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Bijsnijden</a:t>
                </a:r>
              </a:p>
            </p:txBody>
          </p:sp>
          <p:sp>
            <p:nvSpPr>
              <p:cNvPr id="254" name="Gelijkbenige driehoek 253">
                <a:extLst>
                  <a:ext uri="{FF2B5EF4-FFF2-40B4-BE49-F238E27FC236}">
                    <a16:creationId xmlns:a16="http://schemas.microsoft.com/office/drawing/2014/main" id="{D1C925D7-EA9D-4A45-B1F2-1194C8EE5730}"/>
                  </a:ext>
                </a:extLst>
              </p:cNvPr>
              <p:cNvSpPr/>
              <p:nvPr userDrawn="1"/>
            </p:nvSpPr>
            <p:spPr>
              <a:xfrm rot="10800000">
                <a:off x="12950688" y="4093726"/>
                <a:ext cx="86866" cy="51147"/>
              </a:xfrm>
              <a:prstGeom prst="triangle">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9" name="Rechthoek 228">
              <a:extLst>
                <a:ext uri="{FF2B5EF4-FFF2-40B4-BE49-F238E27FC236}">
                  <a16:creationId xmlns:a16="http://schemas.microsoft.com/office/drawing/2014/main" id="{7785CBEF-DFA3-4F16-AF89-B518D591A365}"/>
                </a:ext>
              </a:extLst>
            </p:cNvPr>
            <p:cNvSpPr/>
            <p:nvPr userDrawn="1"/>
          </p:nvSpPr>
          <p:spPr>
            <a:xfrm>
              <a:off x="-3316836" y="3119689"/>
              <a:ext cx="1239216" cy="719917"/>
            </a:xfrm>
            <a:prstGeom prst="rect">
              <a:avLst/>
            </a:prstGeom>
            <a:pattFill prst="wdUpDiag">
              <a:fgClr>
                <a:srgbClr val="E0E0E0"/>
              </a:fgClr>
              <a:bgClr>
                <a:srgbClr val="ECECEC"/>
              </a:bgClr>
            </a:pattFill>
            <a:ln w="12700" cap="flat" cmpd="sng" algn="ctr">
              <a:solidFill>
                <a:srgbClr val="D3D3D3"/>
              </a:solidFill>
              <a:prstDash val="solid"/>
              <a:miter lim="800000"/>
            </a:ln>
            <a:effectLst/>
          </p:spPr>
          <p:txBody>
            <a:bodyPr rot="0" spcFirstLastPara="0"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0" name="Groep 229">
              <a:extLst>
                <a:ext uri="{FF2B5EF4-FFF2-40B4-BE49-F238E27FC236}">
                  <a16:creationId xmlns:a16="http://schemas.microsoft.com/office/drawing/2014/main" id="{9BF3EB54-E157-47F0-9C88-F3E01C3BDE0C}"/>
                </a:ext>
              </a:extLst>
            </p:cNvPr>
            <p:cNvGrpSpPr/>
            <p:nvPr userDrawn="1"/>
          </p:nvGrpSpPr>
          <p:grpSpPr>
            <a:xfrm>
              <a:off x="-2485819" y="3399207"/>
              <a:ext cx="1222990" cy="563933"/>
              <a:chOff x="-2485819" y="3399207"/>
              <a:chExt cx="1222990" cy="563933"/>
            </a:xfrm>
          </p:grpSpPr>
          <p:sp>
            <p:nvSpPr>
              <p:cNvPr id="231" name="Rechthoek 230">
                <a:extLst>
                  <a:ext uri="{FF2B5EF4-FFF2-40B4-BE49-F238E27FC236}">
                    <a16:creationId xmlns:a16="http://schemas.microsoft.com/office/drawing/2014/main" id="{384919C8-8F0E-4D14-9138-483D90E2271F}"/>
                  </a:ext>
                </a:extLst>
              </p:cNvPr>
              <p:cNvSpPr/>
              <p:nvPr userDrawn="1"/>
            </p:nvSpPr>
            <p:spPr>
              <a:xfrm>
                <a:off x="-2485819" y="3399207"/>
                <a:ext cx="1176476" cy="504851"/>
              </a:xfrm>
              <a:prstGeom prst="rect">
                <a:avLst/>
              </a:prstGeom>
              <a:solidFill>
                <a:sysClr val="window" lastClr="FFFFFF"/>
              </a:solidFill>
              <a:ln w="12700" cap="flat" cmpd="sng" algn="ctr">
                <a:solidFill>
                  <a:srgbClr val="D1D1D1"/>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32" name="Rechthoek 231">
                <a:extLst>
                  <a:ext uri="{FF2B5EF4-FFF2-40B4-BE49-F238E27FC236}">
                    <a16:creationId xmlns:a16="http://schemas.microsoft.com/office/drawing/2014/main" id="{D6A604A5-5EB2-482A-A4AE-CF5C771029C6}"/>
                  </a:ext>
                </a:extLst>
              </p:cNvPr>
              <p:cNvSpPr/>
              <p:nvPr userDrawn="1"/>
            </p:nvSpPr>
            <p:spPr>
              <a:xfrm>
                <a:off x="-2479584" y="3652838"/>
                <a:ext cx="1164007" cy="246701"/>
              </a:xfrm>
              <a:prstGeom prst="rect">
                <a:avLst/>
              </a:prstGeom>
              <a:solidFill>
                <a:srgbClr val="FCE4DC"/>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3" name="Groep 232">
                <a:extLst>
                  <a:ext uri="{FF2B5EF4-FFF2-40B4-BE49-F238E27FC236}">
                    <a16:creationId xmlns:a16="http://schemas.microsoft.com/office/drawing/2014/main" id="{3D618D92-6324-42CA-B07E-8953CCA1FEDC}"/>
                  </a:ext>
                </a:extLst>
              </p:cNvPr>
              <p:cNvGrpSpPr/>
              <p:nvPr userDrawn="1"/>
            </p:nvGrpSpPr>
            <p:grpSpPr>
              <a:xfrm>
                <a:off x="-2403869" y="3460544"/>
                <a:ext cx="155951" cy="131922"/>
                <a:chOff x="12968836" y="3354170"/>
                <a:chExt cx="404806" cy="342433"/>
              </a:xfrm>
            </p:grpSpPr>
            <p:sp>
              <p:nvSpPr>
                <p:cNvPr id="246" name="Rechthoek: afgeronde hoeken 245">
                  <a:extLst>
                    <a:ext uri="{FF2B5EF4-FFF2-40B4-BE49-F238E27FC236}">
                      <a16:creationId xmlns:a16="http://schemas.microsoft.com/office/drawing/2014/main" id="{9B4990BE-CE57-4DB4-B3E3-406A456C43EC}"/>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7" name="Rechthoek 246">
                  <a:extLst>
                    <a:ext uri="{FF2B5EF4-FFF2-40B4-BE49-F238E27FC236}">
                      <a16:creationId xmlns:a16="http://schemas.microsoft.com/office/drawing/2014/main" id="{D0DDF426-6EAC-47EE-93CC-9A4E496443C3}"/>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8" name="Rechthoek 247">
                  <a:extLst>
                    <a:ext uri="{FF2B5EF4-FFF2-40B4-BE49-F238E27FC236}">
                      <a16:creationId xmlns:a16="http://schemas.microsoft.com/office/drawing/2014/main" id="{9CADA7C3-9670-4EC7-A6BD-C6419B95174B}"/>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9" name="Rechthoek 248">
                  <a:extLst>
                    <a:ext uri="{FF2B5EF4-FFF2-40B4-BE49-F238E27FC236}">
                      <a16:creationId xmlns:a16="http://schemas.microsoft.com/office/drawing/2014/main" id="{DBDFEE89-034E-4A33-B15F-181D0691C41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0" name="Rechthoek 249">
                  <a:extLst>
                    <a:ext uri="{FF2B5EF4-FFF2-40B4-BE49-F238E27FC236}">
                      <a16:creationId xmlns:a16="http://schemas.microsoft.com/office/drawing/2014/main" id="{6511F99C-4149-49D5-A9AA-99DBAF052FBC}"/>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1" name="Rechthoek 250">
                  <a:extLst>
                    <a:ext uri="{FF2B5EF4-FFF2-40B4-BE49-F238E27FC236}">
                      <a16:creationId xmlns:a16="http://schemas.microsoft.com/office/drawing/2014/main" id="{7966ED9E-C267-4ABD-8889-4924A6FB0398}"/>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34" name="Groep 233">
                <a:extLst>
                  <a:ext uri="{FF2B5EF4-FFF2-40B4-BE49-F238E27FC236}">
                    <a16:creationId xmlns:a16="http://schemas.microsoft.com/office/drawing/2014/main" id="{B8C1C270-A4BC-41BE-AF17-F1A06B7D77D9}"/>
                  </a:ext>
                </a:extLst>
              </p:cNvPr>
              <p:cNvGrpSpPr/>
              <p:nvPr userDrawn="1"/>
            </p:nvGrpSpPr>
            <p:grpSpPr>
              <a:xfrm>
                <a:off x="-2423424" y="3690208"/>
                <a:ext cx="166739" cy="218963"/>
                <a:chOff x="12940828" y="3950597"/>
                <a:chExt cx="432813" cy="568367"/>
              </a:xfrm>
            </p:grpSpPr>
            <p:grpSp>
              <p:nvGrpSpPr>
                <p:cNvPr id="238" name="Groep 237">
                  <a:extLst>
                    <a:ext uri="{FF2B5EF4-FFF2-40B4-BE49-F238E27FC236}">
                      <a16:creationId xmlns:a16="http://schemas.microsoft.com/office/drawing/2014/main" id="{F512F617-264E-45E5-9B79-C99F573DB1F5}"/>
                    </a:ext>
                  </a:extLst>
                </p:cNvPr>
                <p:cNvGrpSpPr/>
                <p:nvPr userDrawn="1"/>
              </p:nvGrpSpPr>
              <p:grpSpPr>
                <a:xfrm>
                  <a:off x="13000382" y="4006891"/>
                  <a:ext cx="373259" cy="315747"/>
                  <a:chOff x="12968836" y="3354170"/>
                  <a:chExt cx="404806" cy="342433"/>
                </a:xfrm>
              </p:grpSpPr>
              <p:sp>
                <p:nvSpPr>
                  <p:cNvPr id="240" name="Rechthoek: afgeronde hoeken 239">
                    <a:extLst>
                      <a:ext uri="{FF2B5EF4-FFF2-40B4-BE49-F238E27FC236}">
                        <a16:creationId xmlns:a16="http://schemas.microsoft.com/office/drawing/2014/main" id="{86C470EA-04C4-4A39-81D7-0BCD9878BB84}"/>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1" name="Rechthoek 240">
                    <a:extLst>
                      <a:ext uri="{FF2B5EF4-FFF2-40B4-BE49-F238E27FC236}">
                        <a16:creationId xmlns:a16="http://schemas.microsoft.com/office/drawing/2014/main" id="{353C45A6-A005-4381-8E72-DCCEA6681DC9}"/>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2" name="Rechthoek 241">
                    <a:extLst>
                      <a:ext uri="{FF2B5EF4-FFF2-40B4-BE49-F238E27FC236}">
                        <a16:creationId xmlns:a16="http://schemas.microsoft.com/office/drawing/2014/main" id="{B7F9ACE4-5F67-4ABD-A973-4D9A80EB8B91}"/>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3" name="Rechthoek 242">
                    <a:extLst>
                      <a:ext uri="{FF2B5EF4-FFF2-40B4-BE49-F238E27FC236}">
                        <a16:creationId xmlns:a16="http://schemas.microsoft.com/office/drawing/2014/main" id="{F240BCA3-01EA-4DF8-B998-33C9FC5CEE54}"/>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4" name="Rechthoek 243">
                    <a:extLst>
                      <a:ext uri="{FF2B5EF4-FFF2-40B4-BE49-F238E27FC236}">
                        <a16:creationId xmlns:a16="http://schemas.microsoft.com/office/drawing/2014/main" id="{4541EB38-DCAA-43BE-853A-071B08C40501}"/>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5" name="Rechthoek 244">
                    <a:extLst>
                      <a:ext uri="{FF2B5EF4-FFF2-40B4-BE49-F238E27FC236}">
                        <a16:creationId xmlns:a16="http://schemas.microsoft.com/office/drawing/2014/main" id="{3DF11290-9B61-4AED-8EE4-8C7C2C6B84AA}"/>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39" name="Boog 238">
                  <a:extLst>
                    <a:ext uri="{FF2B5EF4-FFF2-40B4-BE49-F238E27FC236}">
                      <a16:creationId xmlns:a16="http://schemas.microsoft.com/office/drawing/2014/main" id="{39D7E6E4-BB45-4AC8-809A-C91248600B7E}"/>
                    </a:ext>
                  </a:extLst>
                </p:cNvPr>
                <p:cNvSpPr/>
                <p:nvPr userDrawn="1"/>
              </p:nvSpPr>
              <p:spPr>
                <a:xfrm rot="17637075">
                  <a:off x="12776155" y="4115270"/>
                  <a:ext cx="568367" cy="239021"/>
                </a:xfrm>
                <a:prstGeom prst="arc">
                  <a:avLst>
                    <a:gd name="adj1" fmla="val 15959368"/>
                    <a:gd name="adj2" fmla="val 1354623"/>
                  </a:avLst>
                </a:prstGeom>
                <a:noFill/>
                <a:ln w="19050" cap="flat" cmpd="sng" algn="ctr">
                  <a:solidFill>
                    <a:srgbClr val="4D82B8"/>
                  </a:solidFill>
                  <a:prstDash val="solid"/>
                  <a:headEnd type="arrow" w="med" len="sm"/>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24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35" name="Tekstvak 234">
                <a:extLst>
                  <a:ext uri="{FF2B5EF4-FFF2-40B4-BE49-F238E27FC236}">
                    <a16:creationId xmlns:a16="http://schemas.microsoft.com/office/drawing/2014/main" id="{AA7506C9-7A37-48B2-82A5-CFD96C01A1D8}"/>
                  </a:ext>
                </a:extLst>
              </p:cNvPr>
              <p:cNvSpPr txBox="1"/>
              <p:nvPr userDrawn="1"/>
            </p:nvSpPr>
            <p:spPr>
              <a:xfrm>
                <a:off x="-2245455" y="3460544"/>
                <a:ext cx="896116" cy="134709"/>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Indeling</a:t>
                </a:r>
              </a:p>
            </p:txBody>
          </p:sp>
          <p:sp>
            <p:nvSpPr>
              <p:cNvPr id="236" name="Tekstvak 235">
                <a:extLst>
                  <a:ext uri="{FF2B5EF4-FFF2-40B4-BE49-F238E27FC236}">
                    <a16:creationId xmlns:a16="http://schemas.microsoft.com/office/drawing/2014/main" id="{B3044B1E-9012-46EF-BE0C-BFF0512DFA66}"/>
                  </a:ext>
                </a:extLst>
              </p:cNvPr>
              <p:cNvSpPr txBox="1"/>
              <p:nvPr userDrawn="1"/>
            </p:nvSpPr>
            <p:spPr>
              <a:xfrm>
                <a:off x="-2258884" y="3712980"/>
                <a:ext cx="909545" cy="126416"/>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Dia Herstellen</a:t>
                </a:r>
              </a:p>
            </p:txBody>
          </p:sp>
          <p:sp>
            <p:nvSpPr>
              <p:cNvPr id="237" name="Vrije vorm: vorm 236">
                <a:extLst>
                  <a:ext uri="{FF2B5EF4-FFF2-40B4-BE49-F238E27FC236}">
                    <a16:creationId xmlns:a16="http://schemas.microsoft.com/office/drawing/2014/main" id="{AB54D9A9-C181-4C2D-8188-74A2D7D14AA5}"/>
                  </a:ext>
                </a:extLst>
              </p:cNvPr>
              <p:cNvSpPr/>
              <p:nvPr userDrawn="1"/>
            </p:nvSpPr>
            <p:spPr>
              <a:xfrm>
                <a:off x="-1360391" y="3783140"/>
                <a:ext cx="97562" cy="180000"/>
              </a:xfrm>
              <a:custGeom>
                <a:avLst/>
                <a:gdLst>
                  <a:gd name="connsiteX0" fmla="*/ 0 w 880280"/>
                  <a:gd name="connsiteY0" fmla="*/ 0 h 1624084"/>
                  <a:gd name="connsiteX1" fmla="*/ 0 w 880280"/>
                  <a:gd name="connsiteY1" fmla="*/ 1262418 h 1624084"/>
                  <a:gd name="connsiteX2" fmla="*/ 341194 w 880280"/>
                  <a:gd name="connsiteY2" fmla="*/ 96899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27546 w 880280"/>
                  <a:gd name="connsiteY2" fmla="*/ 975815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00250 w 880280"/>
                  <a:gd name="connsiteY2" fmla="*/ 100311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11791 w 880280"/>
                  <a:gd name="connsiteY5" fmla="*/ 900753 h 1624084"/>
                  <a:gd name="connsiteX6" fmla="*/ 880280 w 880280"/>
                  <a:gd name="connsiteY6" fmla="*/ 893929 h 1624084"/>
                  <a:gd name="connsiteX7" fmla="*/ 0 w 880280"/>
                  <a:gd name="connsiteY7"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498144 w 880280"/>
                  <a:gd name="connsiteY5" fmla="*/ 900753 h 1624084"/>
                  <a:gd name="connsiteX6" fmla="*/ 880280 w 880280"/>
                  <a:gd name="connsiteY6" fmla="*/ 893929 h 1624084"/>
                  <a:gd name="connsiteX7" fmla="*/ 0 w 880280"/>
                  <a:gd name="connsiteY7" fmla="*/ 0 h 162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0280" h="1624084">
                    <a:moveTo>
                      <a:pt x="0" y="0"/>
                    </a:moveTo>
                    <a:lnTo>
                      <a:pt x="0" y="1262418"/>
                    </a:lnTo>
                    <a:lnTo>
                      <a:pt x="313898" y="996287"/>
                    </a:lnTo>
                    <a:lnTo>
                      <a:pt x="620973" y="1624084"/>
                    </a:lnTo>
                    <a:lnTo>
                      <a:pt x="839337" y="1480782"/>
                    </a:lnTo>
                    <a:lnTo>
                      <a:pt x="498144" y="900753"/>
                    </a:lnTo>
                    <a:lnTo>
                      <a:pt x="880280" y="893929"/>
                    </a:lnTo>
                    <a:lnTo>
                      <a:pt x="0" y="0"/>
                    </a:lnTo>
                    <a:close/>
                  </a:path>
                </a:pathLst>
              </a:custGeom>
              <a:solidFill>
                <a:sysClr val="window" lastClr="FFFFFF"/>
              </a:solidFill>
              <a:ln w="12700" cap="flat" cmpd="sng" algn="ctr">
                <a:solidFill>
                  <a:srgbClr val="000000"/>
                </a:solid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grpSp>
      <p:sp>
        <p:nvSpPr>
          <p:cNvPr id="287" name="Tijdelijke aanduiding voor afbeelding 16">
            <a:extLst>
              <a:ext uri="{FF2B5EF4-FFF2-40B4-BE49-F238E27FC236}">
                <a16:creationId xmlns:a16="http://schemas.microsoft.com/office/drawing/2014/main" id="{211C4FCC-73B6-4077-BDBD-67A601C48947}"/>
              </a:ext>
            </a:extLst>
          </p:cNvPr>
          <p:cNvSpPr>
            <a:spLocks noGrp="1"/>
          </p:cNvSpPr>
          <p:nvPr userDrawn="1">
            <p:ph type="pic" sz="quarter" idx="15" hasCustomPrompt="1"/>
          </p:nvPr>
        </p:nvSpPr>
        <p:spPr>
          <a:xfrm>
            <a:off x="6272645" y="353291"/>
            <a:ext cx="5563755" cy="5495795"/>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grpSp>
        <p:nvGrpSpPr>
          <p:cNvPr id="286" name="Groep 285" hidden="1">
            <a:extLst>
              <a:ext uri="{FF2B5EF4-FFF2-40B4-BE49-F238E27FC236}">
                <a16:creationId xmlns:a16="http://schemas.microsoft.com/office/drawing/2014/main" id="{71056837-CBC7-4B64-82E4-908BDC73A100}"/>
              </a:ext>
            </a:extLst>
          </p:cNvPr>
          <p:cNvGrpSpPr/>
          <p:nvPr userDrawn="1"/>
        </p:nvGrpSpPr>
        <p:grpSpPr>
          <a:xfrm>
            <a:off x="-2679703" y="-1054100"/>
            <a:ext cx="17716505" cy="8051800"/>
            <a:chOff x="-2679703" y="-1054100"/>
            <a:chExt cx="17716505" cy="8051800"/>
          </a:xfrm>
        </p:grpSpPr>
        <p:sp>
          <p:nvSpPr>
            <p:cNvPr id="288" name="Rechthoek 287">
              <a:extLst>
                <a:ext uri="{FF2B5EF4-FFF2-40B4-BE49-F238E27FC236}">
                  <a16:creationId xmlns:a16="http://schemas.microsoft.com/office/drawing/2014/main" id="{CACE3D3B-BD6E-47C9-A73B-6AC261F83664}"/>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0" name="Rechthoek 289">
              <a:extLst>
                <a:ext uri="{FF2B5EF4-FFF2-40B4-BE49-F238E27FC236}">
                  <a16:creationId xmlns:a16="http://schemas.microsoft.com/office/drawing/2014/main" id="{C8C3DC89-8E85-4A12-8B06-1E17EB294310}"/>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1" name="Rechthoek 290">
              <a:extLst>
                <a:ext uri="{FF2B5EF4-FFF2-40B4-BE49-F238E27FC236}">
                  <a16:creationId xmlns:a16="http://schemas.microsoft.com/office/drawing/2014/main" id="{60FD05A7-C9AC-4699-B068-71D6F471EDCE}"/>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2" name="Rechthoek 291">
              <a:extLst>
                <a:ext uri="{FF2B5EF4-FFF2-40B4-BE49-F238E27FC236}">
                  <a16:creationId xmlns:a16="http://schemas.microsoft.com/office/drawing/2014/main" id="{D4BC82A4-01FB-417E-9C79-EE7CB9662BE3}"/>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3" name="Rechthoek 292">
              <a:extLst>
                <a:ext uri="{FF2B5EF4-FFF2-40B4-BE49-F238E27FC236}">
                  <a16:creationId xmlns:a16="http://schemas.microsoft.com/office/drawing/2014/main" id="{F10C9B4C-B9B4-4EC1-BC38-02F85C5A2783}"/>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5" name="Rechthoek 294">
              <a:extLst>
                <a:ext uri="{FF2B5EF4-FFF2-40B4-BE49-F238E27FC236}">
                  <a16:creationId xmlns:a16="http://schemas.microsoft.com/office/drawing/2014/main" id="{7D6587CB-5C7B-4778-9878-5EEC4C8DD908}"/>
                </a:ext>
              </a:extLst>
            </p:cNvPr>
            <p:cNvSpPr/>
            <p:nvPr userDrawn="1"/>
          </p:nvSpPr>
          <p:spPr>
            <a:xfrm rot="5400000">
              <a:off x="6256257" y="-5392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5" name="Tijdelijke aanduiding voor voettekst 4">
            <a:extLst>
              <a:ext uri="{FF2B5EF4-FFF2-40B4-BE49-F238E27FC236}">
                <a16:creationId xmlns:a16="http://schemas.microsoft.com/office/drawing/2014/main" id="{23DC52F9-4014-6721-E56B-6AA08F9F9188}"/>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8" name="Picture 7" descr="A black background with black text&#10;&#10;Description automatically generated">
            <a:extLst>
              <a:ext uri="{FF2B5EF4-FFF2-40B4-BE49-F238E27FC236}">
                <a16:creationId xmlns:a16="http://schemas.microsoft.com/office/drawing/2014/main" id="{BF49B136-D75E-A232-D323-89C7B7CB81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55D85D7D-2ADD-9E0B-DF1E-28586C1EDBA6}"/>
              </a:ext>
            </a:extLst>
          </p:cNvPr>
          <p:cNvSpPr>
            <a:spLocks noGrp="1"/>
          </p:cNvSpPr>
          <p:nvPr>
            <p:ph type="body" sz="quarter" idx="18" hasCustomPrompt="1"/>
          </p:nvPr>
        </p:nvSpPr>
        <p:spPr>
          <a:xfrm>
            <a:off x="6280627"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1566770474"/>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TEKST + VIER AFBEELDINGEN">
    <p:bg>
      <p:bgPr>
        <a:solidFill>
          <a:schemeClr val="bg1"/>
        </a:solidFill>
        <a:effectLst/>
      </p:bgPr>
    </p:bg>
    <p:spTree>
      <p:nvGrpSpPr>
        <p:cNvPr id="1" name=""/>
        <p:cNvGrpSpPr/>
        <p:nvPr/>
      </p:nvGrpSpPr>
      <p:grpSpPr>
        <a:xfrm>
          <a:off x="0" y="0"/>
          <a:ext cx="0" cy="0"/>
          <a:chOff x="0" y="0"/>
          <a:chExt cx="0" cy="0"/>
        </a:xfrm>
      </p:grpSpPr>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3358292"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TEKST + AFBEELDING</a:t>
            </a:r>
          </a:p>
        </p:txBody>
      </p:sp>
      <p:sp>
        <p:nvSpPr>
          <p:cNvPr id="143" name="Rechthoek 142">
            <a:extLst>
              <a:ext uri="{FF2B5EF4-FFF2-40B4-BE49-F238E27FC236}">
                <a16:creationId xmlns:a16="http://schemas.microsoft.com/office/drawing/2014/main" id="{0D3DB176-60D8-44BB-B9D7-5F1A42F537E7}"/>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44" name="Rechthoek 143">
            <a:extLst>
              <a:ext uri="{FF2B5EF4-FFF2-40B4-BE49-F238E27FC236}">
                <a16:creationId xmlns:a16="http://schemas.microsoft.com/office/drawing/2014/main" id="{66BB84C6-BE15-4940-8836-E96F11A101D7}"/>
              </a:ext>
            </a:extLst>
          </p:cNvPr>
          <p:cNvSpPr/>
          <p:nvPr userDrawn="1"/>
        </p:nvSpPr>
        <p:spPr>
          <a:xfrm>
            <a:off x="-3786165" y="1604211"/>
            <a:ext cx="3593091" cy="3018368"/>
          </a:xfrm>
          <a:prstGeom prst="rect">
            <a:avLst/>
          </a:prstGeom>
          <a:solidFill>
            <a:schemeClr val="accent2"/>
          </a:solidFill>
          <a:ln w="6350" cap="flat" cmpd="sng" algn="ctr">
            <a:no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Ovaal 144">
            <a:extLst>
              <a:ext uri="{FF2B5EF4-FFF2-40B4-BE49-F238E27FC236}">
                <a16:creationId xmlns:a16="http://schemas.microsoft.com/office/drawing/2014/main" id="{8AECAEF6-43FE-47EA-8D3D-B16CF0190975}"/>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46" name="Rechthoek 145">
            <a:extLst>
              <a:ext uri="{FF2B5EF4-FFF2-40B4-BE49-F238E27FC236}">
                <a16:creationId xmlns:a16="http://schemas.microsoft.com/office/drawing/2014/main" id="{F2E2743F-DFAE-40F1-9888-B30A69A6FF14}"/>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273050" marR="0" lvl="0" indent="-273050" algn="l" defTabSz="914400" rtl="0" eaLnBrk="1" fontAlgn="auto" latinLnBrk="0" hangingPunct="1">
              <a:lnSpc>
                <a:spcPct val="10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47" name="Ovaal 146">
            <a:extLst>
              <a:ext uri="{FF2B5EF4-FFF2-40B4-BE49-F238E27FC236}">
                <a16:creationId xmlns:a16="http://schemas.microsoft.com/office/drawing/2014/main" id="{9A9AEB5C-26EF-4549-A1B8-A589BEBA9C1D}"/>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48" name="Rechthoek 147">
            <a:extLst>
              <a:ext uri="{FF2B5EF4-FFF2-40B4-BE49-F238E27FC236}">
                <a16:creationId xmlns:a16="http://schemas.microsoft.com/office/drawing/2014/main" id="{EB370F49-D7CD-47A7-940A-1EF8AB95CEB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Kies uit:</a:t>
            </a:r>
          </a:p>
        </p:txBody>
      </p:sp>
      <p:sp>
        <p:nvSpPr>
          <p:cNvPr id="149" name="Rechthoek 148">
            <a:extLst>
              <a:ext uri="{FF2B5EF4-FFF2-40B4-BE49-F238E27FC236}">
                <a16:creationId xmlns:a16="http://schemas.microsoft.com/office/drawing/2014/main" id="{1CDF98BC-BFD6-44C7-9B0D-805DAEAFFF00}"/>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531813" marR="0" lvl="1" indent="-258763"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0" name="Ovaal 149">
            <a:extLst>
              <a:ext uri="{FF2B5EF4-FFF2-40B4-BE49-F238E27FC236}">
                <a16:creationId xmlns:a16="http://schemas.microsoft.com/office/drawing/2014/main" id="{7428DF98-AC97-4E5C-9AE9-CAE1CB34E8C7}"/>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51" name="Rechthoek 150">
            <a:extLst>
              <a:ext uri="{FF2B5EF4-FFF2-40B4-BE49-F238E27FC236}">
                <a16:creationId xmlns:a16="http://schemas.microsoft.com/office/drawing/2014/main" id="{B54D33EF-904D-46F7-8380-C5C681AC1594}"/>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804863" marR="0" lvl="2" indent="-273050" algn="l" defTabSz="914400" rtl="0" eaLnBrk="1" fontAlgn="auto" latinLnBrk="0" hangingPunct="1">
              <a:lnSpc>
                <a:spcPct val="10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52" name="Ovaal 151">
            <a:extLst>
              <a:ext uri="{FF2B5EF4-FFF2-40B4-BE49-F238E27FC236}">
                <a16:creationId xmlns:a16="http://schemas.microsoft.com/office/drawing/2014/main" id="{0B85B8E3-F840-4EC4-BFC8-09DC36E97D13}"/>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53" name="Rechthoek 152">
            <a:extLst>
              <a:ext uri="{FF2B5EF4-FFF2-40B4-BE49-F238E27FC236}">
                <a16:creationId xmlns:a16="http://schemas.microsoft.com/office/drawing/2014/main" id="{8F6524CA-91C4-4D62-8C2A-97CB59B4E9CB}"/>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10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54" name="Ovaal 153">
            <a:extLst>
              <a:ext uri="{FF2B5EF4-FFF2-40B4-BE49-F238E27FC236}">
                <a16:creationId xmlns:a16="http://schemas.microsoft.com/office/drawing/2014/main" id="{F49B94EE-9E7A-4A69-9DCF-A31484F80C4B}"/>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155" name="Rechthoek 154">
            <a:extLst>
              <a:ext uri="{FF2B5EF4-FFF2-40B4-BE49-F238E27FC236}">
                <a16:creationId xmlns:a16="http://schemas.microsoft.com/office/drawing/2014/main" id="{D519FBBB-E786-46B4-A3D2-AE922D11EB74}"/>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10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156" name="Ovaal 155">
            <a:extLst>
              <a:ext uri="{FF2B5EF4-FFF2-40B4-BE49-F238E27FC236}">
                <a16:creationId xmlns:a16="http://schemas.microsoft.com/office/drawing/2014/main" id="{CD07155C-8785-46EF-91E4-19B3052B6029}"/>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157" name="Rechthoek 156">
            <a:extLst>
              <a:ext uri="{FF2B5EF4-FFF2-40B4-BE49-F238E27FC236}">
                <a16:creationId xmlns:a16="http://schemas.microsoft.com/office/drawing/2014/main" id="{1ADBDC79-F618-4654-ACDF-436CB7EC13D6}"/>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450850" marR="0" lvl="6" indent="-450850" algn="l" defTabSz="914400" rtl="0" eaLnBrk="1" fontAlgn="auto" latinLnBrk="0" hangingPunct="1">
              <a:lnSpc>
                <a:spcPct val="10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58" name="Ovaal 157">
            <a:extLst>
              <a:ext uri="{FF2B5EF4-FFF2-40B4-BE49-F238E27FC236}">
                <a16:creationId xmlns:a16="http://schemas.microsoft.com/office/drawing/2014/main" id="{448264AB-E013-4101-8446-4EF75C2383FB}"/>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159" name="Rechthoek 158">
            <a:extLst>
              <a:ext uri="{FF2B5EF4-FFF2-40B4-BE49-F238E27FC236}">
                <a16:creationId xmlns:a16="http://schemas.microsoft.com/office/drawing/2014/main" id="{D144AE78-2EDB-4DE0-8297-2C873BC144C6}"/>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450850" marR="0" lvl="7" indent="-450850" algn="l" defTabSz="914400" rtl="0" eaLnBrk="1" fontAlgn="auto" latinLnBrk="0" hangingPunct="1">
              <a:lnSpc>
                <a:spcPct val="10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60" name="Ovaal 159">
            <a:extLst>
              <a:ext uri="{FF2B5EF4-FFF2-40B4-BE49-F238E27FC236}">
                <a16:creationId xmlns:a16="http://schemas.microsoft.com/office/drawing/2014/main" id="{20486AE0-425D-4190-9EB8-800F697323F4}"/>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161" name="Rechthoek 160">
            <a:extLst>
              <a:ext uri="{FF2B5EF4-FFF2-40B4-BE49-F238E27FC236}">
                <a16:creationId xmlns:a16="http://schemas.microsoft.com/office/drawing/2014/main" id="{1A9C487C-0B26-40EB-88AB-2320A1A9BC2D}"/>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723900" marR="0" lvl="8" indent="-273050"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162" name="Ovaal 161">
            <a:extLst>
              <a:ext uri="{FF2B5EF4-FFF2-40B4-BE49-F238E27FC236}">
                <a16:creationId xmlns:a16="http://schemas.microsoft.com/office/drawing/2014/main" id="{10CF7A2B-B80C-4246-92F1-BEC128C240D2}"/>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163" name="Rechthoek 162">
            <a:extLst>
              <a:ext uri="{FF2B5EF4-FFF2-40B4-BE49-F238E27FC236}">
                <a16:creationId xmlns:a16="http://schemas.microsoft.com/office/drawing/2014/main" id="{3359AF65-8899-4018-AF65-B5A428EB2019}"/>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10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grpSp>
        <p:nvGrpSpPr>
          <p:cNvPr id="165" name="ICOON_info">
            <a:extLst>
              <a:ext uri="{FF2B5EF4-FFF2-40B4-BE49-F238E27FC236}">
                <a16:creationId xmlns:a16="http://schemas.microsoft.com/office/drawing/2014/main" id="{9F46B9FF-466A-4110-B293-2BEC3C5164DD}"/>
              </a:ext>
            </a:extLst>
          </p:cNvPr>
          <p:cNvGrpSpPr/>
          <p:nvPr userDrawn="1"/>
        </p:nvGrpSpPr>
        <p:grpSpPr>
          <a:xfrm>
            <a:off x="-376736" y="4400186"/>
            <a:ext cx="283685" cy="283685"/>
            <a:chOff x="-510741" y="5913713"/>
            <a:chExt cx="267555" cy="267555"/>
          </a:xfrm>
        </p:grpSpPr>
        <p:sp>
          <p:nvSpPr>
            <p:cNvPr id="207" name="Ovaal 206">
              <a:extLst>
                <a:ext uri="{FF2B5EF4-FFF2-40B4-BE49-F238E27FC236}">
                  <a16:creationId xmlns:a16="http://schemas.microsoft.com/office/drawing/2014/main" id="{45F9BD4A-866F-4C7D-9C19-1E06A3D737C5}"/>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8" name="Graphic 163" descr="Informatie">
              <a:extLst>
                <a:ext uri="{FF2B5EF4-FFF2-40B4-BE49-F238E27FC236}">
                  <a16:creationId xmlns:a16="http://schemas.microsoft.com/office/drawing/2014/main" id="{ADE57BB3-F9D5-4638-9F07-82FC578D73D4}"/>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166" name="VOORBEELD">
            <a:extLst>
              <a:ext uri="{FF2B5EF4-FFF2-40B4-BE49-F238E27FC236}">
                <a16:creationId xmlns:a16="http://schemas.microsoft.com/office/drawing/2014/main" id="{A0E34E49-7DFB-4D78-8820-D814DFB286C3}"/>
              </a:ext>
            </a:extLst>
          </p:cNvPr>
          <p:cNvGrpSpPr/>
          <p:nvPr userDrawn="1"/>
        </p:nvGrpSpPr>
        <p:grpSpPr>
          <a:xfrm>
            <a:off x="-3605171" y="458674"/>
            <a:ext cx="3234311" cy="558875"/>
            <a:chOff x="-3605171" y="458674"/>
            <a:chExt cx="3234311" cy="558875"/>
          </a:xfrm>
        </p:grpSpPr>
        <p:sp>
          <p:nvSpPr>
            <p:cNvPr id="167" name="Rechthoek 166">
              <a:extLst>
                <a:ext uri="{FF2B5EF4-FFF2-40B4-BE49-F238E27FC236}">
                  <a16:creationId xmlns:a16="http://schemas.microsoft.com/office/drawing/2014/main" id="{1BD0E8B7-7334-4274-9172-74FBF2816EE6}"/>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168" name="Rechthoek 167">
              <a:extLst>
                <a:ext uri="{FF2B5EF4-FFF2-40B4-BE49-F238E27FC236}">
                  <a16:creationId xmlns:a16="http://schemas.microsoft.com/office/drawing/2014/main" id="{29083C37-0076-443A-A675-971740BACEAE}"/>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69" name="Groep 168">
              <a:extLst>
                <a:ext uri="{FF2B5EF4-FFF2-40B4-BE49-F238E27FC236}">
                  <a16:creationId xmlns:a16="http://schemas.microsoft.com/office/drawing/2014/main" id="{F8909634-515B-4A05-BB36-C55AAA2F59CA}"/>
                </a:ext>
              </a:extLst>
            </p:cNvPr>
            <p:cNvGrpSpPr/>
            <p:nvPr userDrawn="1"/>
          </p:nvGrpSpPr>
          <p:grpSpPr>
            <a:xfrm>
              <a:off x="-3386247" y="830871"/>
              <a:ext cx="139423" cy="109566"/>
              <a:chOff x="-2866744" y="827071"/>
              <a:chExt cx="168701" cy="132575"/>
            </a:xfrm>
          </p:grpSpPr>
          <p:grpSp>
            <p:nvGrpSpPr>
              <p:cNvPr id="200" name="Groep 199">
                <a:extLst>
                  <a:ext uri="{FF2B5EF4-FFF2-40B4-BE49-F238E27FC236}">
                    <a16:creationId xmlns:a16="http://schemas.microsoft.com/office/drawing/2014/main" id="{9D2F566F-1DB4-4240-9053-AEFB4FB003DF}"/>
                  </a:ext>
                </a:extLst>
              </p:cNvPr>
              <p:cNvGrpSpPr/>
              <p:nvPr userDrawn="1"/>
            </p:nvGrpSpPr>
            <p:grpSpPr>
              <a:xfrm>
                <a:off x="-2866744" y="827071"/>
                <a:ext cx="168701" cy="132575"/>
                <a:chOff x="-2866744" y="827071"/>
                <a:chExt cx="168701" cy="132575"/>
              </a:xfrm>
            </p:grpSpPr>
            <p:cxnSp>
              <p:nvCxnSpPr>
                <p:cNvPr id="202" name="Rechte verbindingslijn 201">
                  <a:extLst>
                    <a:ext uri="{FF2B5EF4-FFF2-40B4-BE49-F238E27FC236}">
                      <a16:creationId xmlns:a16="http://schemas.microsoft.com/office/drawing/2014/main" id="{E5426B96-5331-4CD0-85DB-F718F8D9456A}"/>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203" name="Rechte verbindingslijn 202">
                  <a:extLst>
                    <a:ext uri="{FF2B5EF4-FFF2-40B4-BE49-F238E27FC236}">
                      <a16:creationId xmlns:a16="http://schemas.microsoft.com/office/drawing/2014/main" id="{50E47382-4B5D-4A98-AD8F-3ADE726934F2}"/>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204" name="Rechte verbindingslijn 203">
                  <a:extLst>
                    <a:ext uri="{FF2B5EF4-FFF2-40B4-BE49-F238E27FC236}">
                      <a16:creationId xmlns:a16="http://schemas.microsoft.com/office/drawing/2014/main" id="{F1ECAC93-2EA9-458E-AC43-87695C023E0D}"/>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205" name="Rechte verbindingslijn 204">
                  <a:extLst>
                    <a:ext uri="{FF2B5EF4-FFF2-40B4-BE49-F238E27FC236}">
                      <a16:creationId xmlns:a16="http://schemas.microsoft.com/office/drawing/2014/main" id="{A594C0CB-CB25-4855-9444-B18FD5E6420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206" name="Rechte verbindingslijn 205">
                  <a:extLst>
                    <a:ext uri="{FF2B5EF4-FFF2-40B4-BE49-F238E27FC236}">
                      <a16:creationId xmlns:a16="http://schemas.microsoft.com/office/drawing/2014/main" id="{0A2F6790-790F-4211-9E30-B618D8E8596A}"/>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201" name="Pijl: rechts 200">
                <a:extLst>
                  <a:ext uri="{FF2B5EF4-FFF2-40B4-BE49-F238E27FC236}">
                    <a16:creationId xmlns:a16="http://schemas.microsoft.com/office/drawing/2014/main" id="{F130D68B-438B-45F9-B046-4851227CA1A5}"/>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0" name="Groep 169">
              <a:extLst>
                <a:ext uri="{FF2B5EF4-FFF2-40B4-BE49-F238E27FC236}">
                  <a16:creationId xmlns:a16="http://schemas.microsoft.com/office/drawing/2014/main" id="{8EDD6D2D-281C-47E8-8A85-9F9EC4D81F3D}"/>
                </a:ext>
              </a:extLst>
            </p:cNvPr>
            <p:cNvGrpSpPr/>
            <p:nvPr userDrawn="1"/>
          </p:nvGrpSpPr>
          <p:grpSpPr>
            <a:xfrm>
              <a:off x="-3605171" y="830871"/>
              <a:ext cx="139423" cy="109566"/>
              <a:chOff x="-2866744" y="518074"/>
              <a:chExt cx="168701" cy="132575"/>
            </a:xfrm>
          </p:grpSpPr>
          <p:grpSp>
            <p:nvGrpSpPr>
              <p:cNvPr id="193" name="Groep 192">
                <a:extLst>
                  <a:ext uri="{FF2B5EF4-FFF2-40B4-BE49-F238E27FC236}">
                    <a16:creationId xmlns:a16="http://schemas.microsoft.com/office/drawing/2014/main" id="{FF5CEE4E-8C04-456F-96FB-039CBAC34ED8}"/>
                  </a:ext>
                </a:extLst>
              </p:cNvPr>
              <p:cNvGrpSpPr/>
              <p:nvPr userDrawn="1"/>
            </p:nvGrpSpPr>
            <p:grpSpPr>
              <a:xfrm>
                <a:off x="-2866744" y="518074"/>
                <a:ext cx="168701" cy="132575"/>
                <a:chOff x="-2866744" y="518074"/>
                <a:chExt cx="168701" cy="132575"/>
              </a:xfrm>
            </p:grpSpPr>
            <p:cxnSp>
              <p:nvCxnSpPr>
                <p:cNvPr id="195" name="Rechte verbindingslijn 194">
                  <a:extLst>
                    <a:ext uri="{FF2B5EF4-FFF2-40B4-BE49-F238E27FC236}">
                      <a16:creationId xmlns:a16="http://schemas.microsoft.com/office/drawing/2014/main" id="{24AE7A89-FE35-4338-9A45-E9737BAF648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96" name="Rechte verbindingslijn 195">
                  <a:extLst>
                    <a:ext uri="{FF2B5EF4-FFF2-40B4-BE49-F238E27FC236}">
                      <a16:creationId xmlns:a16="http://schemas.microsoft.com/office/drawing/2014/main" id="{1AFED942-C7BF-4CCB-A69C-76F40165BE24}"/>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97" name="Rechte verbindingslijn 196">
                  <a:extLst>
                    <a:ext uri="{FF2B5EF4-FFF2-40B4-BE49-F238E27FC236}">
                      <a16:creationId xmlns:a16="http://schemas.microsoft.com/office/drawing/2014/main" id="{71EE426F-37D4-450E-AB5A-ED935D3B8AD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98" name="Rechte verbindingslijn 197">
                  <a:extLst>
                    <a:ext uri="{FF2B5EF4-FFF2-40B4-BE49-F238E27FC236}">
                      <a16:creationId xmlns:a16="http://schemas.microsoft.com/office/drawing/2014/main" id="{71981276-D237-4178-9CC1-6D306BBFD75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99" name="Rechte verbindingslijn 198">
                  <a:extLst>
                    <a:ext uri="{FF2B5EF4-FFF2-40B4-BE49-F238E27FC236}">
                      <a16:creationId xmlns:a16="http://schemas.microsoft.com/office/drawing/2014/main" id="{AE5FC256-34D1-4326-AF4D-8FAA176ABDDE}"/>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94" name="Pijl: rechts 193">
                <a:extLst>
                  <a:ext uri="{FF2B5EF4-FFF2-40B4-BE49-F238E27FC236}">
                    <a16:creationId xmlns:a16="http://schemas.microsoft.com/office/drawing/2014/main" id="{C70DA6F5-2219-42E4-B005-F0BD9392DFFD}"/>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171" name="Rechte verbindingslijn 170">
              <a:extLst>
                <a:ext uri="{FF2B5EF4-FFF2-40B4-BE49-F238E27FC236}">
                  <a16:creationId xmlns:a16="http://schemas.microsoft.com/office/drawing/2014/main" id="{6B2DF788-6420-4BB9-A12C-A48AB399DC6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172" name="Rechte verbindingslijn 171">
              <a:extLst>
                <a:ext uri="{FF2B5EF4-FFF2-40B4-BE49-F238E27FC236}">
                  <a16:creationId xmlns:a16="http://schemas.microsoft.com/office/drawing/2014/main" id="{CD8AC913-84F9-450D-BC74-21DBAB2BBDA1}"/>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173" name="Rechthoek 172">
              <a:extLst>
                <a:ext uri="{FF2B5EF4-FFF2-40B4-BE49-F238E27FC236}">
                  <a16:creationId xmlns:a16="http://schemas.microsoft.com/office/drawing/2014/main" id="{87D232D1-E7E6-43C1-A382-C5D410E70D09}"/>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174" name="Rechthoek 173">
              <a:extLst>
                <a:ext uri="{FF2B5EF4-FFF2-40B4-BE49-F238E27FC236}">
                  <a16:creationId xmlns:a16="http://schemas.microsoft.com/office/drawing/2014/main" id="{CD2925AC-01CC-4A4A-AB42-36BCFA89C3E8}"/>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175" name="Groep 174">
              <a:extLst>
                <a:ext uri="{FF2B5EF4-FFF2-40B4-BE49-F238E27FC236}">
                  <a16:creationId xmlns:a16="http://schemas.microsoft.com/office/drawing/2014/main" id="{2EEEB9DB-EC0C-4A4A-889E-72CA12C66A6A}"/>
                </a:ext>
              </a:extLst>
            </p:cNvPr>
            <p:cNvGrpSpPr/>
            <p:nvPr userDrawn="1"/>
          </p:nvGrpSpPr>
          <p:grpSpPr>
            <a:xfrm>
              <a:off x="-2916763" y="769168"/>
              <a:ext cx="268738" cy="248381"/>
              <a:chOff x="-2916763" y="769168"/>
              <a:chExt cx="268738" cy="248381"/>
            </a:xfrm>
          </p:grpSpPr>
          <p:sp>
            <p:nvSpPr>
              <p:cNvPr id="185" name="Rechthoek 184">
                <a:extLst>
                  <a:ext uri="{FF2B5EF4-FFF2-40B4-BE49-F238E27FC236}">
                    <a16:creationId xmlns:a16="http://schemas.microsoft.com/office/drawing/2014/main" id="{D7A16D60-8D28-4699-849F-6C2FC0CA8788}"/>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86" name="Groep 185">
                <a:extLst>
                  <a:ext uri="{FF2B5EF4-FFF2-40B4-BE49-F238E27FC236}">
                    <a16:creationId xmlns:a16="http://schemas.microsoft.com/office/drawing/2014/main" id="{F508CAF4-6CE5-4CF8-AD06-F66A689C1FB0}"/>
                  </a:ext>
                </a:extLst>
              </p:cNvPr>
              <p:cNvGrpSpPr/>
              <p:nvPr userDrawn="1"/>
            </p:nvGrpSpPr>
            <p:grpSpPr>
              <a:xfrm>
                <a:off x="-2866744" y="827071"/>
                <a:ext cx="168701" cy="132575"/>
                <a:chOff x="-2866744" y="827071"/>
                <a:chExt cx="168701" cy="132575"/>
              </a:xfrm>
            </p:grpSpPr>
            <p:cxnSp>
              <p:nvCxnSpPr>
                <p:cNvPr id="188" name="Rechte verbindingslijn 187">
                  <a:extLst>
                    <a:ext uri="{FF2B5EF4-FFF2-40B4-BE49-F238E27FC236}">
                      <a16:creationId xmlns:a16="http://schemas.microsoft.com/office/drawing/2014/main" id="{B762762A-31B9-48F4-A0A8-1CDC1F94C628}"/>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189" name="Rechte verbindingslijn 188">
                  <a:extLst>
                    <a:ext uri="{FF2B5EF4-FFF2-40B4-BE49-F238E27FC236}">
                      <a16:creationId xmlns:a16="http://schemas.microsoft.com/office/drawing/2014/main" id="{5F5AE085-373E-4541-92EA-C36D57594AE0}"/>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190" name="Rechte verbindingslijn 189">
                  <a:extLst>
                    <a:ext uri="{FF2B5EF4-FFF2-40B4-BE49-F238E27FC236}">
                      <a16:creationId xmlns:a16="http://schemas.microsoft.com/office/drawing/2014/main" id="{C89153C3-C13F-41FB-BE42-F3D946EAFC3F}"/>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191" name="Rechte verbindingslijn 190">
                  <a:extLst>
                    <a:ext uri="{FF2B5EF4-FFF2-40B4-BE49-F238E27FC236}">
                      <a16:creationId xmlns:a16="http://schemas.microsoft.com/office/drawing/2014/main" id="{0CE32A1F-91A5-43A2-A5CC-4F3F1C3975BA}"/>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192" name="Rechte verbindingslijn 191">
                  <a:extLst>
                    <a:ext uri="{FF2B5EF4-FFF2-40B4-BE49-F238E27FC236}">
                      <a16:creationId xmlns:a16="http://schemas.microsoft.com/office/drawing/2014/main" id="{C7A7BE21-F912-4B60-9464-5A38FB965108}"/>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187" name="Pijl: rechts 186">
                <a:extLst>
                  <a:ext uri="{FF2B5EF4-FFF2-40B4-BE49-F238E27FC236}">
                    <a16:creationId xmlns:a16="http://schemas.microsoft.com/office/drawing/2014/main" id="{82C9CC47-7C8F-45B8-AF3B-16943AF3DF0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6" name="Groep 175">
              <a:extLst>
                <a:ext uri="{FF2B5EF4-FFF2-40B4-BE49-F238E27FC236}">
                  <a16:creationId xmlns:a16="http://schemas.microsoft.com/office/drawing/2014/main" id="{CE249397-4290-4636-B6E6-9BBE08B73A4A}"/>
                </a:ext>
              </a:extLst>
            </p:cNvPr>
            <p:cNvGrpSpPr/>
            <p:nvPr userDrawn="1"/>
          </p:nvGrpSpPr>
          <p:grpSpPr>
            <a:xfrm>
              <a:off x="-2916763" y="460171"/>
              <a:ext cx="268738" cy="248381"/>
              <a:chOff x="-2916763" y="460171"/>
              <a:chExt cx="268738" cy="248381"/>
            </a:xfrm>
          </p:grpSpPr>
          <p:sp>
            <p:nvSpPr>
              <p:cNvPr id="177" name="Rechthoek 176">
                <a:extLst>
                  <a:ext uri="{FF2B5EF4-FFF2-40B4-BE49-F238E27FC236}">
                    <a16:creationId xmlns:a16="http://schemas.microsoft.com/office/drawing/2014/main" id="{9B80CA7B-E831-4821-8308-82738AD60CA1}"/>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78" name="Groep 177">
                <a:extLst>
                  <a:ext uri="{FF2B5EF4-FFF2-40B4-BE49-F238E27FC236}">
                    <a16:creationId xmlns:a16="http://schemas.microsoft.com/office/drawing/2014/main" id="{EA838B7A-300D-4DFD-95CA-99A5A4426DD6}"/>
                  </a:ext>
                </a:extLst>
              </p:cNvPr>
              <p:cNvGrpSpPr/>
              <p:nvPr userDrawn="1"/>
            </p:nvGrpSpPr>
            <p:grpSpPr>
              <a:xfrm>
                <a:off x="-2866744" y="518074"/>
                <a:ext cx="168701" cy="132575"/>
                <a:chOff x="-2866744" y="518074"/>
                <a:chExt cx="168701" cy="132575"/>
              </a:xfrm>
            </p:grpSpPr>
            <p:cxnSp>
              <p:nvCxnSpPr>
                <p:cNvPr id="180" name="Rechte verbindingslijn 179">
                  <a:extLst>
                    <a:ext uri="{FF2B5EF4-FFF2-40B4-BE49-F238E27FC236}">
                      <a16:creationId xmlns:a16="http://schemas.microsoft.com/office/drawing/2014/main" id="{A5A1C718-6E16-4256-BCD2-67A0A38DBE6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81" name="Rechte verbindingslijn 180">
                  <a:extLst>
                    <a:ext uri="{FF2B5EF4-FFF2-40B4-BE49-F238E27FC236}">
                      <a16:creationId xmlns:a16="http://schemas.microsoft.com/office/drawing/2014/main" id="{4C685FFE-4FAB-421A-A5A3-3E3CED156168}"/>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82" name="Rechte verbindingslijn 181">
                  <a:extLst>
                    <a:ext uri="{FF2B5EF4-FFF2-40B4-BE49-F238E27FC236}">
                      <a16:creationId xmlns:a16="http://schemas.microsoft.com/office/drawing/2014/main" id="{96E04224-0B84-4032-9212-1A3C7C608708}"/>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83" name="Rechte verbindingslijn 182">
                  <a:extLst>
                    <a:ext uri="{FF2B5EF4-FFF2-40B4-BE49-F238E27FC236}">
                      <a16:creationId xmlns:a16="http://schemas.microsoft.com/office/drawing/2014/main" id="{79B1FF7A-BE1B-47A6-8672-C2F7E839ACFB}"/>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84" name="Rechte verbindingslijn 183">
                  <a:extLst>
                    <a:ext uri="{FF2B5EF4-FFF2-40B4-BE49-F238E27FC236}">
                      <a16:creationId xmlns:a16="http://schemas.microsoft.com/office/drawing/2014/main" id="{FB1351E0-CEF6-4429-84FA-394A1D4A4867}"/>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79" name="Pijl: rechts 178">
                <a:extLst>
                  <a:ext uri="{FF2B5EF4-FFF2-40B4-BE49-F238E27FC236}">
                    <a16:creationId xmlns:a16="http://schemas.microsoft.com/office/drawing/2014/main" id="{63C87A9B-DD9C-4794-B08B-0F8EE59E2E32}"/>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11" name="Titel 1">
            <a:extLst>
              <a:ext uri="{FF2B5EF4-FFF2-40B4-BE49-F238E27FC236}">
                <a16:creationId xmlns:a16="http://schemas.microsoft.com/office/drawing/2014/main" id="{C0DCEC28-04AA-4720-AB38-5699719FED72}"/>
              </a:ext>
            </a:extLst>
          </p:cNvPr>
          <p:cNvSpPr>
            <a:spLocks noGrp="1"/>
          </p:cNvSpPr>
          <p:nvPr userDrawn="1">
            <p:ph type="title" hasCustomPrompt="1"/>
          </p:nvPr>
        </p:nvSpPr>
        <p:spPr>
          <a:xfrm>
            <a:off x="311410" y="242707"/>
            <a:ext cx="5155920" cy="663399"/>
          </a:xfrm>
        </p:spPr>
        <p:txBody>
          <a:bodyPr/>
          <a:lstStyle>
            <a:lvl1pPr>
              <a:defRPr b="0"/>
            </a:lvl1pPr>
          </a:lstStyle>
          <a:p>
            <a:r>
              <a:rPr lang="nl-NL" noProof="0" dirty="0"/>
              <a:t>Titel van de dia</a:t>
            </a:r>
            <a:endParaRPr lang="nl-NL" dirty="0"/>
          </a:p>
        </p:txBody>
      </p:sp>
      <p:sp>
        <p:nvSpPr>
          <p:cNvPr id="212" name="Tijdelijke aanduiding voor verticale tekst 2">
            <a:extLst>
              <a:ext uri="{FF2B5EF4-FFF2-40B4-BE49-F238E27FC236}">
                <a16:creationId xmlns:a16="http://schemas.microsoft.com/office/drawing/2014/main" id="{035879CB-C78E-4CE2-9DD3-BFB74E587B91}"/>
              </a:ext>
            </a:extLst>
          </p:cNvPr>
          <p:cNvSpPr>
            <a:spLocks noGrp="1"/>
          </p:cNvSpPr>
          <p:nvPr userDrawn="1">
            <p:ph type="body" orient="vert" idx="1" hasCustomPrompt="1"/>
          </p:nvPr>
        </p:nvSpPr>
        <p:spPr>
          <a:xfrm>
            <a:off x="335249" y="1027271"/>
            <a:ext cx="5155921" cy="4653870"/>
          </a:xfrm>
        </p:spPr>
        <p:txBody>
          <a:bodyPr vert="horz" numCol="1" spcCol="540000"/>
          <a:lstStyle>
            <a:lvl1pPr marL="273050" indent="-273050">
              <a:lnSpc>
                <a:spcPct val="100000"/>
              </a:lnSpc>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dirty="0"/>
          </a:p>
        </p:txBody>
      </p:sp>
      <p:grpSp>
        <p:nvGrpSpPr>
          <p:cNvPr id="215" name="INSTRUCTIE">
            <a:extLst>
              <a:ext uri="{FF2B5EF4-FFF2-40B4-BE49-F238E27FC236}">
                <a16:creationId xmlns:a16="http://schemas.microsoft.com/office/drawing/2014/main" id="{5FDAB1B2-5FD9-4ABB-B9C3-0152C48BADAF}"/>
              </a:ext>
            </a:extLst>
          </p:cNvPr>
          <p:cNvGrpSpPr/>
          <p:nvPr userDrawn="1"/>
        </p:nvGrpSpPr>
        <p:grpSpPr>
          <a:xfrm>
            <a:off x="12377867" y="0"/>
            <a:ext cx="3693114" cy="6177730"/>
            <a:chOff x="-3786165" y="0"/>
            <a:chExt cx="3693114" cy="6177730"/>
          </a:xfrm>
        </p:grpSpPr>
        <p:sp>
          <p:nvSpPr>
            <p:cNvPr id="216" name="Rechthoek 215">
              <a:extLst>
                <a:ext uri="{FF2B5EF4-FFF2-40B4-BE49-F238E27FC236}">
                  <a16:creationId xmlns:a16="http://schemas.microsoft.com/office/drawing/2014/main" id="{8278C0BB-3740-4EA8-B72F-40B347599401}"/>
                </a:ext>
              </a:extLst>
            </p:cNvPr>
            <p:cNvSpPr/>
            <p:nvPr userDrawn="1"/>
          </p:nvSpPr>
          <p:spPr>
            <a:xfrm>
              <a:off x="-3786165" y="0"/>
              <a:ext cx="3593091" cy="602520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Afbeelding invoegen/opmaken</a:t>
              </a:r>
            </a:p>
          </p:txBody>
        </p:sp>
        <p:sp>
          <p:nvSpPr>
            <p:cNvPr id="217" name="Ovaal 216">
              <a:extLst>
                <a:ext uri="{FF2B5EF4-FFF2-40B4-BE49-F238E27FC236}">
                  <a16:creationId xmlns:a16="http://schemas.microsoft.com/office/drawing/2014/main" id="{94BEE191-B287-425D-9EE9-D7EB1BA1A684}"/>
                </a:ext>
              </a:extLst>
            </p:cNvPr>
            <p:cNvSpPr/>
            <p:nvPr userDrawn="1"/>
          </p:nvSpPr>
          <p:spPr>
            <a:xfrm>
              <a:off x="-3603587" y="465324"/>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218" name="Rechthoek 217">
              <a:extLst>
                <a:ext uri="{FF2B5EF4-FFF2-40B4-BE49-F238E27FC236}">
                  <a16:creationId xmlns:a16="http://schemas.microsoft.com/office/drawing/2014/main" id="{EC9635A5-8BD3-4F59-A31F-ACC2C44CC67D}"/>
                </a:ext>
              </a:extLst>
            </p:cNvPr>
            <p:cNvSpPr/>
            <p:nvPr userDrawn="1"/>
          </p:nvSpPr>
          <p:spPr>
            <a:xfrm>
              <a:off x="-3319415" y="465324"/>
              <a:ext cx="2944682" cy="65802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Wanneer nodig, verwijder de bestaande afbeelding d.m.v.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‘Backspace toets’</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Klik op het pictogram om een nieuwe afbeelding in te voegen </a:t>
              </a:r>
              <a:r>
                <a:rPr kumimoji="0" lang="nl-NL" sz="12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(zie onderstaand voorbeeld)</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19" name="Groep 218">
              <a:extLst>
                <a:ext uri="{FF2B5EF4-FFF2-40B4-BE49-F238E27FC236}">
                  <a16:creationId xmlns:a16="http://schemas.microsoft.com/office/drawing/2014/main" id="{C50E282F-A9B6-40EE-8FC5-D966854A001F}"/>
                </a:ext>
              </a:extLst>
            </p:cNvPr>
            <p:cNvGrpSpPr/>
            <p:nvPr userDrawn="1"/>
          </p:nvGrpSpPr>
          <p:grpSpPr>
            <a:xfrm>
              <a:off x="-3316179" y="1231351"/>
              <a:ext cx="294789" cy="318834"/>
              <a:chOff x="14466489" y="1001522"/>
              <a:chExt cx="290627" cy="314333"/>
            </a:xfrm>
          </p:grpSpPr>
          <p:sp>
            <p:nvSpPr>
              <p:cNvPr id="273" name="Rechthoek 272">
                <a:extLst>
                  <a:ext uri="{FF2B5EF4-FFF2-40B4-BE49-F238E27FC236}">
                    <a16:creationId xmlns:a16="http://schemas.microsoft.com/office/drawing/2014/main" id="{ABD3C191-65F7-47AB-A3DD-968EFFDDC10C}"/>
                  </a:ext>
                </a:extLst>
              </p:cNvPr>
              <p:cNvSpPr/>
              <p:nvPr userDrawn="1"/>
            </p:nvSpPr>
            <p:spPr>
              <a:xfrm>
                <a:off x="14466489" y="1001522"/>
                <a:ext cx="257935" cy="254168"/>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4" name="Ovaal 273">
                <a:extLst>
                  <a:ext uri="{FF2B5EF4-FFF2-40B4-BE49-F238E27FC236}">
                    <a16:creationId xmlns:a16="http://schemas.microsoft.com/office/drawing/2014/main" id="{3FD703B0-0D09-44F1-B737-64F633EB6380}"/>
                  </a:ext>
                </a:extLst>
              </p:cNvPr>
              <p:cNvSpPr/>
              <p:nvPr userDrawn="1"/>
            </p:nvSpPr>
            <p:spPr>
              <a:xfrm>
                <a:off x="14623626" y="1033630"/>
                <a:ext cx="71169" cy="71169"/>
              </a:xfrm>
              <a:prstGeom prst="ellipse">
                <a:avLst/>
              </a:prstGeom>
              <a:solidFill>
                <a:srgbClr val="F1D8A5"/>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5" name="Vrije vorm: vorm 274">
                <a:extLst>
                  <a:ext uri="{FF2B5EF4-FFF2-40B4-BE49-F238E27FC236}">
                    <a16:creationId xmlns:a16="http://schemas.microsoft.com/office/drawing/2014/main" id="{12864F14-1058-45A1-8AC2-6B75E3666F28}"/>
                  </a:ext>
                </a:extLst>
              </p:cNvPr>
              <p:cNvSpPr/>
              <p:nvPr userDrawn="1"/>
            </p:nvSpPr>
            <p:spPr>
              <a:xfrm rot="2700000">
                <a:off x="14498877" y="1157846"/>
                <a:ext cx="168558" cy="147459"/>
              </a:xfrm>
              <a:custGeom>
                <a:avLst/>
                <a:gdLst>
                  <a:gd name="connsiteX0" fmla="*/ 12837 w 168558"/>
                  <a:gd name="connsiteY0" fmla="*/ 12836 h 147459"/>
                  <a:gd name="connsiteX1" fmla="*/ 43826 w 168558"/>
                  <a:gd name="connsiteY1" fmla="*/ 0 h 147459"/>
                  <a:gd name="connsiteX2" fmla="*/ 168558 w 168558"/>
                  <a:gd name="connsiteY2" fmla="*/ 0 h 147459"/>
                  <a:gd name="connsiteX3" fmla="*/ 21099 w 168558"/>
                  <a:gd name="connsiteY3" fmla="*/ 147459 h 147459"/>
                  <a:gd name="connsiteX4" fmla="*/ 0 w 168558"/>
                  <a:gd name="connsiteY4" fmla="*/ 126361 h 147459"/>
                  <a:gd name="connsiteX5" fmla="*/ 0 w 168558"/>
                  <a:gd name="connsiteY5" fmla="*/ 43826 h 147459"/>
                  <a:gd name="connsiteX6" fmla="*/ 12837 w 168558"/>
                  <a:gd name="connsiteY6" fmla="*/ 12836 h 14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58" h="147459">
                    <a:moveTo>
                      <a:pt x="12837" y="12836"/>
                    </a:moveTo>
                    <a:cubicBezTo>
                      <a:pt x="20768" y="4905"/>
                      <a:pt x="31724" y="0"/>
                      <a:pt x="43826" y="0"/>
                    </a:cubicBezTo>
                    <a:lnTo>
                      <a:pt x="168558" y="0"/>
                    </a:lnTo>
                    <a:lnTo>
                      <a:pt x="21099" y="147459"/>
                    </a:lnTo>
                    <a:lnTo>
                      <a:pt x="0" y="126361"/>
                    </a:lnTo>
                    <a:lnTo>
                      <a:pt x="0" y="43826"/>
                    </a:lnTo>
                    <a:cubicBezTo>
                      <a:pt x="1" y="31723"/>
                      <a:pt x="4906" y="20767"/>
                      <a:pt x="12837" y="12836"/>
                    </a:cubicBezTo>
                    <a:close/>
                  </a:path>
                </a:pathLst>
              </a:custGeom>
              <a:solidFill>
                <a:srgbClr val="C9D8E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6" name="Rechthoek: afgeronde hoeken 275">
                <a:extLst>
                  <a:ext uri="{FF2B5EF4-FFF2-40B4-BE49-F238E27FC236}">
                    <a16:creationId xmlns:a16="http://schemas.microsoft.com/office/drawing/2014/main" id="{0338C393-D105-44DC-9345-305839E77A30}"/>
                  </a:ext>
                </a:extLst>
              </p:cNvPr>
              <p:cNvSpPr/>
              <p:nvPr userDrawn="1"/>
            </p:nvSpPr>
            <p:spPr>
              <a:xfrm>
                <a:off x="14601150" y="1145314"/>
                <a:ext cx="155966" cy="116816"/>
              </a:xfrm>
              <a:prstGeom prst="roundRect">
                <a:avLst/>
              </a:prstGeom>
              <a:solidFill>
                <a:sysClr val="window" lastClr="FFFFFF"/>
              </a:solidFill>
              <a:ln w="19050" cap="flat" cmpd="sng" algn="ctr">
                <a:solidFill>
                  <a:srgbClr val="8AADD0"/>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cxnSp>
            <p:nvCxnSpPr>
              <p:cNvPr id="277" name="Rechte verbindingslijn 276">
                <a:extLst>
                  <a:ext uri="{FF2B5EF4-FFF2-40B4-BE49-F238E27FC236}">
                    <a16:creationId xmlns:a16="http://schemas.microsoft.com/office/drawing/2014/main" id="{4A3B0A66-4B32-4E42-BD57-863543C726E8}"/>
                  </a:ext>
                </a:extLst>
              </p:cNvPr>
              <p:cNvCxnSpPr>
                <a:cxnSpLocks/>
              </p:cNvCxnSpPr>
              <p:nvPr userDrawn="1"/>
            </p:nvCxnSpPr>
            <p:spPr>
              <a:xfrm>
                <a:off x="14637490" y="1308665"/>
                <a:ext cx="83286" cy="0"/>
              </a:xfrm>
              <a:prstGeom prst="line">
                <a:avLst/>
              </a:prstGeom>
              <a:solidFill>
                <a:sysClr val="window" lastClr="FFFFFF"/>
              </a:solidFill>
              <a:ln w="19050" cap="flat" cmpd="sng" algn="ctr">
                <a:solidFill>
                  <a:srgbClr val="8AADD0"/>
                </a:solidFill>
                <a:prstDash val="solid"/>
                <a:miter lim="800000"/>
              </a:ln>
              <a:effectLst/>
            </p:spPr>
          </p:cxnSp>
          <p:cxnSp>
            <p:nvCxnSpPr>
              <p:cNvPr id="278" name="Rechte verbindingslijn 277">
                <a:extLst>
                  <a:ext uri="{FF2B5EF4-FFF2-40B4-BE49-F238E27FC236}">
                    <a16:creationId xmlns:a16="http://schemas.microsoft.com/office/drawing/2014/main" id="{04EB9750-CDD2-48D2-928E-7DEB75B2E123}"/>
                  </a:ext>
                </a:extLst>
              </p:cNvPr>
              <p:cNvCxnSpPr>
                <a:cxnSpLocks/>
                <a:stCxn id="276" idx="2"/>
              </p:cNvCxnSpPr>
              <p:nvPr userDrawn="1"/>
            </p:nvCxnSpPr>
            <p:spPr>
              <a:xfrm flipH="1">
                <a:off x="14678717" y="1262130"/>
                <a:ext cx="416" cy="43573"/>
              </a:xfrm>
              <a:prstGeom prst="line">
                <a:avLst/>
              </a:prstGeom>
              <a:solidFill>
                <a:sysClr val="window" lastClr="FFFFFF"/>
              </a:solidFill>
              <a:ln w="19050" cap="flat" cmpd="sng" algn="ctr">
                <a:solidFill>
                  <a:srgbClr val="8AADD0"/>
                </a:solidFill>
                <a:prstDash val="solid"/>
                <a:miter lim="800000"/>
              </a:ln>
              <a:effectLst/>
            </p:spPr>
          </p:cxnSp>
        </p:grpSp>
        <p:sp>
          <p:nvSpPr>
            <p:cNvPr id="220" name="Ovaal 219">
              <a:extLst>
                <a:ext uri="{FF2B5EF4-FFF2-40B4-BE49-F238E27FC236}">
                  <a16:creationId xmlns:a16="http://schemas.microsoft.com/office/drawing/2014/main" id="{B159EA78-7858-4731-B067-BC1D9F3EB50E}"/>
                </a:ext>
              </a:extLst>
            </p:cNvPr>
            <p:cNvSpPr/>
            <p:nvPr userDrawn="1"/>
          </p:nvSpPr>
          <p:spPr>
            <a:xfrm>
              <a:off x="-3603587" y="172970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221" name="Rechthoek 220">
              <a:extLst>
                <a:ext uri="{FF2B5EF4-FFF2-40B4-BE49-F238E27FC236}">
                  <a16:creationId xmlns:a16="http://schemas.microsoft.com/office/drawing/2014/main" id="{B08B8FAB-C09B-44B6-B2C8-2FA78BF58006}"/>
                </a:ext>
              </a:extLst>
            </p:cNvPr>
            <p:cNvSpPr/>
            <p:nvPr userDrawn="1"/>
          </p:nvSpPr>
          <p:spPr>
            <a:xfrm>
              <a:off x="-3319415" y="1729710"/>
              <a:ext cx="2944682" cy="326338"/>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Selecteer de gewenste afbeelding</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 klik 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‘Invoegen’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2" name="Groep 221">
              <a:extLst>
                <a:ext uri="{FF2B5EF4-FFF2-40B4-BE49-F238E27FC236}">
                  <a16:creationId xmlns:a16="http://schemas.microsoft.com/office/drawing/2014/main" id="{B637F2FE-92D7-449D-AAE7-35B5E2A826ED}"/>
                </a:ext>
              </a:extLst>
            </p:cNvPr>
            <p:cNvGrpSpPr/>
            <p:nvPr userDrawn="1"/>
          </p:nvGrpSpPr>
          <p:grpSpPr>
            <a:xfrm>
              <a:off x="-3311319" y="2164285"/>
              <a:ext cx="825500" cy="209550"/>
              <a:chOff x="13504624" y="2482850"/>
              <a:chExt cx="825500" cy="209550"/>
            </a:xfrm>
          </p:grpSpPr>
          <p:sp>
            <p:nvSpPr>
              <p:cNvPr id="270" name="Rechthoek 269">
                <a:extLst>
                  <a:ext uri="{FF2B5EF4-FFF2-40B4-BE49-F238E27FC236}">
                    <a16:creationId xmlns:a16="http://schemas.microsoft.com/office/drawing/2014/main" id="{91D9627A-FE2E-441F-B0A6-7EAB68649083}"/>
                  </a:ext>
                </a:extLst>
              </p:cNvPr>
              <p:cNvSpPr/>
              <p:nvPr userDrawn="1"/>
            </p:nvSpPr>
            <p:spPr>
              <a:xfrm>
                <a:off x="13504624" y="2482850"/>
                <a:ext cx="825500" cy="209550"/>
              </a:xfrm>
              <a:prstGeom prst="rect">
                <a:avLst/>
              </a:prstGeom>
              <a:solidFill>
                <a:srgbClr val="E5F1FB"/>
              </a:solidFill>
              <a:ln w="12700" cap="flat" cmpd="sng" algn="ctr">
                <a:solidFill>
                  <a:srgbClr val="0B7ED9"/>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Invoegen</a:t>
                </a:r>
              </a:p>
            </p:txBody>
          </p:sp>
          <p:cxnSp>
            <p:nvCxnSpPr>
              <p:cNvPr id="271" name="Rechte verbindingslijn 270">
                <a:extLst>
                  <a:ext uri="{FF2B5EF4-FFF2-40B4-BE49-F238E27FC236}">
                    <a16:creationId xmlns:a16="http://schemas.microsoft.com/office/drawing/2014/main" id="{053BFC6E-2C51-44BF-8462-08B48A0FD58A}"/>
                  </a:ext>
                </a:extLst>
              </p:cNvPr>
              <p:cNvCxnSpPr/>
              <p:nvPr userDrawn="1"/>
            </p:nvCxnSpPr>
            <p:spPr>
              <a:xfrm>
                <a:off x="14155269" y="2515250"/>
                <a:ext cx="0" cy="142717"/>
              </a:xfrm>
              <a:prstGeom prst="line">
                <a:avLst/>
              </a:prstGeom>
              <a:noFill/>
              <a:ln w="3175" cap="flat" cmpd="sng" algn="ctr">
                <a:solidFill>
                  <a:srgbClr val="44546A"/>
                </a:solidFill>
                <a:prstDash val="solid"/>
              </a:ln>
              <a:effectLst/>
            </p:spPr>
          </p:cxnSp>
          <p:sp>
            <p:nvSpPr>
              <p:cNvPr id="272" name="Gelijkbenige driehoek 271">
                <a:extLst>
                  <a:ext uri="{FF2B5EF4-FFF2-40B4-BE49-F238E27FC236}">
                    <a16:creationId xmlns:a16="http://schemas.microsoft.com/office/drawing/2014/main" id="{B4A18D92-3E7A-45B0-B840-41FE58D2FFE1}"/>
                  </a:ext>
                </a:extLst>
              </p:cNvPr>
              <p:cNvSpPr/>
              <p:nvPr userDrawn="1"/>
            </p:nvSpPr>
            <p:spPr>
              <a:xfrm rot="10800000">
                <a:off x="14196089" y="2566904"/>
                <a:ext cx="86866" cy="51147"/>
              </a:xfrm>
              <a:prstGeom prst="triangle">
                <a:avLst/>
              </a:prstGeom>
              <a:solidFill>
                <a:srgbClr val="000000"/>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3" name="Ovaal 222">
              <a:extLst>
                <a:ext uri="{FF2B5EF4-FFF2-40B4-BE49-F238E27FC236}">
                  <a16:creationId xmlns:a16="http://schemas.microsoft.com/office/drawing/2014/main" id="{BF991BDF-A47D-4E1F-92C4-668298BF49D3}"/>
                </a:ext>
              </a:extLst>
            </p:cNvPr>
            <p:cNvSpPr/>
            <p:nvPr userDrawn="1"/>
          </p:nvSpPr>
          <p:spPr>
            <a:xfrm>
              <a:off x="-3603587" y="255335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224" name="Rechthoek 223">
              <a:extLst>
                <a:ext uri="{FF2B5EF4-FFF2-40B4-BE49-F238E27FC236}">
                  <a16:creationId xmlns:a16="http://schemas.microsoft.com/office/drawing/2014/main" id="{D45289F5-BB54-43FB-A912-3DD6D0790F7E}"/>
                </a:ext>
              </a:extLst>
            </p:cNvPr>
            <p:cNvSpPr/>
            <p:nvPr userDrawn="1"/>
          </p:nvSpPr>
          <p:spPr>
            <a:xfrm>
              <a:off x="-3319416" y="2553360"/>
              <a:ext cx="3126341" cy="462795"/>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Klik met de rechter muisknop op de miniatuurweergave van de dia aan de linkerkant van het scherm en kies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‘Dia herstellen’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5" name="ICOON_info">
              <a:extLst>
                <a:ext uri="{FF2B5EF4-FFF2-40B4-BE49-F238E27FC236}">
                  <a16:creationId xmlns:a16="http://schemas.microsoft.com/office/drawing/2014/main" id="{BF81B936-AC71-44D2-9854-5F9685BB74A1}"/>
                </a:ext>
              </a:extLst>
            </p:cNvPr>
            <p:cNvGrpSpPr/>
            <p:nvPr userDrawn="1"/>
          </p:nvGrpSpPr>
          <p:grpSpPr>
            <a:xfrm>
              <a:off x="-376736" y="5894045"/>
              <a:ext cx="283685" cy="283685"/>
              <a:chOff x="-510741" y="5913713"/>
              <a:chExt cx="267555" cy="267555"/>
            </a:xfrm>
          </p:grpSpPr>
          <p:sp>
            <p:nvSpPr>
              <p:cNvPr id="268" name="Ovaal 267">
                <a:extLst>
                  <a:ext uri="{FF2B5EF4-FFF2-40B4-BE49-F238E27FC236}">
                    <a16:creationId xmlns:a16="http://schemas.microsoft.com/office/drawing/2014/main" id="{8BC0D79E-91B5-44C2-A56D-3902A39EF037}"/>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69" name="Graphic 163" descr="Informatie">
                <a:extLst>
                  <a:ext uri="{FF2B5EF4-FFF2-40B4-BE49-F238E27FC236}">
                    <a16:creationId xmlns:a16="http://schemas.microsoft.com/office/drawing/2014/main" id="{F274A48A-B516-4F29-807F-724B5FED8796}"/>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26" name="Ovaal 225">
              <a:extLst>
                <a:ext uri="{FF2B5EF4-FFF2-40B4-BE49-F238E27FC236}">
                  <a16:creationId xmlns:a16="http://schemas.microsoft.com/office/drawing/2014/main" id="{94C25C34-B8CC-48D9-8F68-E2B38E6852BC}"/>
                </a:ext>
              </a:extLst>
            </p:cNvPr>
            <p:cNvSpPr/>
            <p:nvPr userDrawn="1"/>
          </p:nvSpPr>
          <p:spPr>
            <a:xfrm>
              <a:off x="-3603587" y="414578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227" name="Rechthoek 226">
              <a:extLst>
                <a:ext uri="{FF2B5EF4-FFF2-40B4-BE49-F238E27FC236}">
                  <a16:creationId xmlns:a16="http://schemas.microsoft.com/office/drawing/2014/main" id="{1BB4F659-5EDB-4CE7-8F25-420C52ACDD1F}"/>
                </a:ext>
              </a:extLst>
            </p:cNvPr>
            <p:cNvSpPr/>
            <p:nvPr userDrawn="1"/>
          </p:nvSpPr>
          <p:spPr>
            <a:xfrm>
              <a:off x="-3319415" y="4145790"/>
              <a:ext cx="2944682" cy="97979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Om de afbeelding te schalen of bij te snijden, ga naar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‘Hulpmiddelen voor afbeeldingen - Opmaak’</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en klik op de knop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‘Bijsnijden’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Schaal met de bolletjes de afbeelding en met de hoekjes het afbeeldingskader.</a:t>
              </a:r>
            </a:p>
          </p:txBody>
        </p:sp>
        <p:grpSp>
          <p:nvGrpSpPr>
            <p:cNvPr id="228" name="Groep 227">
              <a:extLst>
                <a:ext uri="{FF2B5EF4-FFF2-40B4-BE49-F238E27FC236}">
                  <a16:creationId xmlns:a16="http://schemas.microsoft.com/office/drawing/2014/main" id="{C4D01CDE-5147-4B26-827D-3B574E94BED1}"/>
                </a:ext>
              </a:extLst>
            </p:cNvPr>
            <p:cNvGrpSpPr/>
            <p:nvPr userDrawn="1"/>
          </p:nvGrpSpPr>
          <p:grpSpPr>
            <a:xfrm>
              <a:off x="-3408294" y="5236167"/>
              <a:ext cx="622283" cy="612919"/>
              <a:chOff x="12617641" y="3403239"/>
              <a:chExt cx="752963" cy="741634"/>
            </a:xfrm>
          </p:grpSpPr>
          <p:grpSp>
            <p:nvGrpSpPr>
              <p:cNvPr id="252" name="Groep 251">
                <a:extLst>
                  <a:ext uri="{FF2B5EF4-FFF2-40B4-BE49-F238E27FC236}">
                    <a16:creationId xmlns:a16="http://schemas.microsoft.com/office/drawing/2014/main" id="{45B1F524-FB42-45B5-9120-4A3E1FC6C217}"/>
                  </a:ext>
                </a:extLst>
              </p:cNvPr>
              <p:cNvGrpSpPr/>
              <p:nvPr userDrawn="1"/>
            </p:nvGrpSpPr>
            <p:grpSpPr>
              <a:xfrm>
                <a:off x="12771550" y="3403239"/>
                <a:ext cx="467156" cy="448491"/>
                <a:chOff x="12782177" y="3403239"/>
                <a:chExt cx="467156" cy="448491"/>
              </a:xfrm>
            </p:grpSpPr>
            <p:grpSp>
              <p:nvGrpSpPr>
                <p:cNvPr id="255" name="Groep 254">
                  <a:extLst>
                    <a:ext uri="{FF2B5EF4-FFF2-40B4-BE49-F238E27FC236}">
                      <a16:creationId xmlns:a16="http://schemas.microsoft.com/office/drawing/2014/main" id="{10D00E07-1944-422E-9DF9-1024DFFF4ED5}"/>
                    </a:ext>
                  </a:extLst>
                </p:cNvPr>
                <p:cNvGrpSpPr/>
                <p:nvPr userDrawn="1"/>
              </p:nvGrpSpPr>
              <p:grpSpPr>
                <a:xfrm>
                  <a:off x="12782177" y="3403239"/>
                  <a:ext cx="412972" cy="396132"/>
                  <a:chOff x="13554906" y="3320109"/>
                  <a:chExt cx="443912" cy="425811"/>
                </a:xfrm>
              </p:grpSpPr>
              <p:grpSp>
                <p:nvGrpSpPr>
                  <p:cNvPr id="262" name="Groep 261">
                    <a:extLst>
                      <a:ext uri="{FF2B5EF4-FFF2-40B4-BE49-F238E27FC236}">
                        <a16:creationId xmlns:a16="http://schemas.microsoft.com/office/drawing/2014/main" id="{4A6FF204-2048-4B00-8ADC-C2BA9B80CFC8}"/>
                      </a:ext>
                    </a:extLst>
                  </p:cNvPr>
                  <p:cNvGrpSpPr/>
                  <p:nvPr userDrawn="1"/>
                </p:nvGrpSpPr>
                <p:grpSpPr>
                  <a:xfrm>
                    <a:off x="13554906" y="3320109"/>
                    <a:ext cx="443912" cy="425811"/>
                    <a:chOff x="12909684" y="1276143"/>
                    <a:chExt cx="443912" cy="425811"/>
                  </a:xfrm>
                </p:grpSpPr>
                <p:sp>
                  <p:nvSpPr>
                    <p:cNvPr id="265" name="Rechthoek 264">
                      <a:extLst>
                        <a:ext uri="{FF2B5EF4-FFF2-40B4-BE49-F238E27FC236}">
                          <a16:creationId xmlns:a16="http://schemas.microsoft.com/office/drawing/2014/main" id="{964A5B26-F263-4F85-9627-213AC2816D3E}"/>
                        </a:ext>
                      </a:extLst>
                    </p:cNvPr>
                    <p:cNvSpPr/>
                    <p:nvPr userDrawn="1"/>
                  </p:nvSpPr>
                  <p:spPr>
                    <a:xfrm>
                      <a:off x="12909684" y="1276143"/>
                      <a:ext cx="443912" cy="425811"/>
                    </a:xfrm>
                    <a:prstGeom prst="rect">
                      <a:avLst/>
                    </a:prstGeom>
                    <a:noFill/>
                    <a:ln w="12700" cap="flat" cmpd="sng" algn="ctr">
                      <a:solidFill>
                        <a:srgbClr val="818181"/>
                      </a:solidFill>
                      <a:prstDash val="dash"/>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6" name="Rechthoek 265">
                      <a:extLst>
                        <a:ext uri="{FF2B5EF4-FFF2-40B4-BE49-F238E27FC236}">
                          <a16:creationId xmlns:a16="http://schemas.microsoft.com/office/drawing/2014/main" id="{F94F9B7D-C7AA-4352-913B-86C679007127}"/>
                        </a:ext>
                      </a:extLst>
                    </p:cNvPr>
                    <p:cNvSpPr/>
                    <p:nvPr userDrawn="1"/>
                  </p:nvSpPr>
                  <p:spPr>
                    <a:xfrm>
                      <a:off x="12909684" y="1276143"/>
                      <a:ext cx="261629" cy="257807"/>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7" name="Ovaal 266">
                      <a:extLst>
                        <a:ext uri="{FF2B5EF4-FFF2-40B4-BE49-F238E27FC236}">
                          <a16:creationId xmlns:a16="http://schemas.microsoft.com/office/drawing/2014/main" id="{2B124C89-C427-4472-8B42-42B20628E805}"/>
                        </a:ext>
                      </a:extLst>
                    </p:cNvPr>
                    <p:cNvSpPr/>
                    <p:nvPr userDrawn="1"/>
                  </p:nvSpPr>
                  <p:spPr>
                    <a:xfrm>
                      <a:off x="13069071" y="1308711"/>
                      <a:ext cx="72188" cy="72188"/>
                    </a:xfrm>
                    <a:prstGeom prst="ellipse">
                      <a:avLst/>
                    </a:prstGeom>
                    <a:solidFill>
                      <a:srgbClr val="ECC67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pic>
                <p:nvPicPr>
                  <p:cNvPr id="263" name="Afbeelding 262">
                    <a:extLst>
                      <a:ext uri="{FF2B5EF4-FFF2-40B4-BE49-F238E27FC236}">
                        <a16:creationId xmlns:a16="http://schemas.microsoft.com/office/drawing/2014/main" id="{3BC5CDBE-FFC6-4BCF-B2FD-A9512D52589C}"/>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a:off x="13567296" y="3424992"/>
                    <a:ext cx="173367" cy="140220"/>
                  </a:xfrm>
                  <a:prstGeom prst="rect">
                    <a:avLst/>
                  </a:prstGeom>
                </p:spPr>
              </p:pic>
              <p:pic>
                <p:nvPicPr>
                  <p:cNvPr id="264" name="Afbeelding 263">
                    <a:extLst>
                      <a:ext uri="{FF2B5EF4-FFF2-40B4-BE49-F238E27FC236}">
                        <a16:creationId xmlns:a16="http://schemas.microsoft.com/office/drawing/2014/main" id="{7A018765-C354-456B-AF20-E4181267E284}"/>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flipH="1">
                    <a:off x="13635599" y="3453788"/>
                    <a:ext cx="173367" cy="111424"/>
                  </a:xfrm>
                  <a:prstGeom prst="rect">
                    <a:avLst/>
                  </a:prstGeom>
                </p:spPr>
              </p:pic>
            </p:grpSp>
            <p:grpSp>
              <p:nvGrpSpPr>
                <p:cNvPr id="256" name="Groep 255">
                  <a:extLst>
                    <a:ext uri="{FF2B5EF4-FFF2-40B4-BE49-F238E27FC236}">
                      <a16:creationId xmlns:a16="http://schemas.microsoft.com/office/drawing/2014/main" id="{239CB0CC-FC94-4F05-871C-B176C412B897}"/>
                    </a:ext>
                  </a:extLst>
                </p:cNvPr>
                <p:cNvGrpSpPr/>
                <p:nvPr userDrawn="1"/>
              </p:nvGrpSpPr>
              <p:grpSpPr>
                <a:xfrm>
                  <a:off x="13103513" y="3705268"/>
                  <a:ext cx="145820" cy="146462"/>
                  <a:chOff x="13096169" y="3602278"/>
                  <a:chExt cx="145820" cy="146462"/>
                </a:xfrm>
              </p:grpSpPr>
              <p:sp>
                <p:nvSpPr>
                  <p:cNvPr id="260" name="Rechthoek 259">
                    <a:extLst>
                      <a:ext uri="{FF2B5EF4-FFF2-40B4-BE49-F238E27FC236}">
                        <a16:creationId xmlns:a16="http://schemas.microsoft.com/office/drawing/2014/main" id="{09B1D0BE-969C-4559-B37A-A315CC44EE8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1" name="Rechthoek 260">
                    <a:extLst>
                      <a:ext uri="{FF2B5EF4-FFF2-40B4-BE49-F238E27FC236}">
                        <a16:creationId xmlns:a16="http://schemas.microsoft.com/office/drawing/2014/main" id="{1C633CFC-9147-4D1E-B4C6-69700B444A6E}"/>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57" name="Groep 256">
                  <a:extLst>
                    <a:ext uri="{FF2B5EF4-FFF2-40B4-BE49-F238E27FC236}">
                      <a16:creationId xmlns:a16="http://schemas.microsoft.com/office/drawing/2014/main" id="{EBB290E4-3CCD-478A-A354-58DCBCF51A2A}"/>
                    </a:ext>
                  </a:extLst>
                </p:cNvPr>
                <p:cNvGrpSpPr/>
                <p:nvPr userDrawn="1"/>
              </p:nvGrpSpPr>
              <p:grpSpPr>
                <a:xfrm rot="10800000">
                  <a:off x="13061402" y="3665637"/>
                  <a:ext cx="145820" cy="146462"/>
                  <a:chOff x="13096169" y="3602278"/>
                  <a:chExt cx="145820" cy="146462"/>
                </a:xfrm>
              </p:grpSpPr>
              <p:sp>
                <p:nvSpPr>
                  <p:cNvPr id="258" name="Rechthoek 257">
                    <a:extLst>
                      <a:ext uri="{FF2B5EF4-FFF2-40B4-BE49-F238E27FC236}">
                        <a16:creationId xmlns:a16="http://schemas.microsoft.com/office/drawing/2014/main" id="{9014378D-D8B0-437E-87F2-BE74FFFE989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9" name="Rechthoek 258">
                    <a:extLst>
                      <a:ext uri="{FF2B5EF4-FFF2-40B4-BE49-F238E27FC236}">
                        <a16:creationId xmlns:a16="http://schemas.microsoft.com/office/drawing/2014/main" id="{9492EC54-C752-4D5C-A7D6-8D4C1EDB9F05}"/>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53" name="Rechthoek 252">
                <a:extLst>
                  <a:ext uri="{FF2B5EF4-FFF2-40B4-BE49-F238E27FC236}">
                    <a16:creationId xmlns:a16="http://schemas.microsoft.com/office/drawing/2014/main" id="{044D46CD-9D29-410B-BA79-5E197F3C304C}"/>
                  </a:ext>
                </a:extLst>
              </p:cNvPr>
              <p:cNvSpPr/>
              <p:nvPr userDrawn="1"/>
            </p:nvSpPr>
            <p:spPr>
              <a:xfrm>
                <a:off x="12617641" y="3889890"/>
                <a:ext cx="752963" cy="161170"/>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Bijsnijden</a:t>
                </a:r>
              </a:p>
            </p:txBody>
          </p:sp>
          <p:sp>
            <p:nvSpPr>
              <p:cNvPr id="254" name="Gelijkbenige driehoek 253">
                <a:extLst>
                  <a:ext uri="{FF2B5EF4-FFF2-40B4-BE49-F238E27FC236}">
                    <a16:creationId xmlns:a16="http://schemas.microsoft.com/office/drawing/2014/main" id="{D1C925D7-EA9D-4A45-B1F2-1194C8EE5730}"/>
                  </a:ext>
                </a:extLst>
              </p:cNvPr>
              <p:cNvSpPr/>
              <p:nvPr userDrawn="1"/>
            </p:nvSpPr>
            <p:spPr>
              <a:xfrm rot="10800000">
                <a:off x="12950688" y="4093726"/>
                <a:ext cx="86866" cy="51147"/>
              </a:xfrm>
              <a:prstGeom prst="triangle">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9" name="Rechthoek 228">
              <a:extLst>
                <a:ext uri="{FF2B5EF4-FFF2-40B4-BE49-F238E27FC236}">
                  <a16:creationId xmlns:a16="http://schemas.microsoft.com/office/drawing/2014/main" id="{7785CBEF-DFA3-4F16-AF89-B518D591A365}"/>
                </a:ext>
              </a:extLst>
            </p:cNvPr>
            <p:cNvSpPr/>
            <p:nvPr userDrawn="1"/>
          </p:nvSpPr>
          <p:spPr>
            <a:xfrm>
              <a:off x="-3316836" y="3119689"/>
              <a:ext cx="1239216" cy="719917"/>
            </a:xfrm>
            <a:prstGeom prst="rect">
              <a:avLst/>
            </a:prstGeom>
            <a:pattFill prst="wdUpDiag">
              <a:fgClr>
                <a:srgbClr val="E0E0E0"/>
              </a:fgClr>
              <a:bgClr>
                <a:srgbClr val="ECECEC"/>
              </a:bgClr>
            </a:pattFill>
            <a:ln w="12700" cap="flat" cmpd="sng" algn="ctr">
              <a:solidFill>
                <a:srgbClr val="D3D3D3"/>
              </a:solidFill>
              <a:prstDash val="solid"/>
              <a:miter lim="800000"/>
            </a:ln>
            <a:effectLst/>
          </p:spPr>
          <p:txBody>
            <a:bodyPr rot="0" spcFirstLastPara="0"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0" name="Groep 229">
              <a:extLst>
                <a:ext uri="{FF2B5EF4-FFF2-40B4-BE49-F238E27FC236}">
                  <a16:creationId xmlns:a16="http://schemas.microsoft.com/office/drawing/2014/main" id="{9BF3EB54-E157-47F0-9C88-F3E01C3BDE0C}"/>
                </a:ext>
              </a:extLst>
            </p:cNvPr>
            <p:cNvGrpSpPr/>
            <p:nvPr userDrawn="1"/>
          </p:nvGrpSpPr>
          <p:grpSpPr>
            <a:xfrm>
              <a:off x="-2485819" y="3399207"/>
              <a:ext cx="1222990" cy="563933"/>
              <a:chOff x="-2485819" y="3399207"/>
              <a:chExt cx="1222990" cy="563933"/>
            </a:xfrm>
          </p:grpSpPr>
          <p:sp>
            <p:nvSpPr>
              <p:cNvPr id="231" name="Rechthoek 230">
                <a:extLst>
                  <a:ext uri="{FF2B5EF4-FFF2-40B4-BE49-F238E27FC236}">
                    <a16:creationId xmlns:a16="http://schemas.microsoft.com/office/drawing/2014/main" id="{384919C8-8F0E-4D14-9138-483D90E2271F}"/>
                  </a:ext>
                </a:extLst>
              </p:cNvPr>
              <p:cNvSpPr/>
              <p:nvPr userDrawn="1"/>
            </p:nvSpPr>
            <p:spPr>
              <a:xfrm>
                <a:off x="-2485819" y="3399207"/>
                <a:ext cx="1176476" cy="504851"/>
              </a:xfrm>
              <a:prstGeom prst="rect">
                <a:avLst/>
              </a:prstGeom>
              <a:solidFill>
                <a:sysClr val="window" lastClr="FFFFFF"/>
              </a:solidFill>
              <a:ln w="12700" cap="flat" cmpd="sng" algn="ctr">
                <a:solidFill>
                  <a:srgbClr val="D1D1D1"/>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32" name="Rechthoek 231">
                <a:extLst>
                  <a:ext uri="{FF2B5EF4-FFF2-40B4-BE49-F238E27FC236}">
                    <a16:creationId xmlns:a16="http://schemas.microsoft.com/office/drawing/2014/main" id="{D6A604A5-5EB2-482A-A4AE-CF5C771029C6}"/>
                  </a:ext>
                </a:extLst>
              </p:cNvPr>
              <p:cNvSpPr/>
              <p:nvPr userDrawn="1"/>
            </p:nvSpPr>
            <p:spPr>
              <a:xfrm>
                <a:off x="-2479584" y="3652838"/>
                <a:ext cx="1164007" cy="246701"/>
              </a:xfrm>
              <a:prstGeom prst="rect">
                <a:avLst/>
              </a:prstGeom>
              <a:solidFill>
                <a:srgbClr val="FCE4DC"/>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3" name="Groep 232">
                <a:extLst>
                  <a:ext uri="{FF2B5EF4-FFF2-40B4-BE49-F238E27FC236}">
                    <a16:creationId xmlns:a16="http://schemas.microsoft.com/office/drawing/2014/main" id="{3D618D92-6324-42CA-B07E-8953CCA1FEDC}"/>
                  </a:ext>
                </a:extLst>
              </p:cNvPr>
              <p:cNvGrpSpPr/>
              <p:nvPr userDrawn="1"/>
            </p:nvGrpSpPr>
            <p:grpSpPr>
              <a:xfrm>
                <a:off x="-2403869" y="3460544"/>
                <a:ext cx="155951" cy="131922"/>
                <a:chOff x="12968836" y="3354170"/>
                <a:chExt cx="404806" cy="342433"/>
              </a:xfrm>
            </p:grpSpPr>
            <p:sp>
              <p:nvSpPr>
                <p:cNvPr id="246" name="Rechthoek: afgeronde hoeken 245">
                  <a:extLst>
                    <a:ext uri="{FF2B5EF4-FFF2-40B4-BE49-F238E27FC236}">
                      <a16:creationId xmlns:a16="http://schemas.microsoft.com/office/drawing/2014/main" id="{9B4990BE-CE57-4DB4-B3E3-406A456C43EC}"/>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7" name="Rechthoek 246">
                  <a:extLst>
                    <a:ext uri="{FF2B5EF4-FFF2-40B4-BE49-F238E27FC236}">
                      <a16:creationId xmlns:a16="http://schemas.microsoft.com/office/drawing/2014/main" id="{D0DDF426-6EAC-47EE-93CC-9A4E496443C3}"/>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8" name="Rechthoek 247">
                  <a:extLst>
                    <a:ext uri="{FF2B5EF4-FFF2-40B4-BE49-F238E27FC236}">
                      <a16:creationId xmlns:a16="http://schemas.microsoft.com/office/drawing/2014/main" id="{9CADA7C3-9670-4EC7-A6BD-C6419B95174B}"/>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9" name="Rechthoek 248">
                  <a:extLst>
                    <a:ext uri="{FF2B5EF4-FFF2-40B4-BE49-F238E27FC236}">
                      <a16:creationId xmlns:a16="http://schemas.microsoft.com/office/drawing/2014/main" id="{DBDFEE89-034E-4A33-B15F-181D0691C41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0" name="Rechthoek 249">
                  <a:extLst>
                    <a:ext uri="{FF2B5EF4-FFF2-40B4-BE49-F238E27FC236}">
                      <a16:creationId xmlns:a16="http://schemas.microsoft.com/office/drawing/2014/main" id="{6511F99C-4149-49D5-A9AA-99DBAF052FBC}"/>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1" name="Rechthoek 250">
                  <a:extLst>
                    <a:ext uri="{FF2B5EF4-FFF2-40B4-BE49-F238E27FC236}">
                      <a16:creationId xmlns:a16="http://schemas.microsoft.com/office/drawing/2014/main" id="{7966ED9E-C267-4ABD-8889-4924A6FB0398}"/>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34" name="Groep 233">
                <a:extLst>
                  <a:ext uri="{FF2B5EF4-FFF2-40B4-BE49-F238E27FC236}">
                    <a16:creationId xmlns:a16="http://schemas.microsoft.com/office/drawing/2014/main" id="{B8C1C270-A4BC-41BE-AF17-F1A06B7D77D9}"/>
                  </a:ext>
                </a:extLst>
              </p:cNvPr>
              <p:cNvGrpSpPr/>
              <p:nvPr userDrawn="1"/>
            </p:nvGrpSpPr>
            <p:grpSpPr>
              <a:xfrm>
                <a:off x="-2423424" y="3690208"/>
                <a:ext cx="166739" cy="218963"/>
                <a:chOff x="12940828" y="3950597"/>
                <a:chExt cx="432813" cy="568367"/>
              </a:xfrm>
            </p:grpSpPr>
            <p:grpSp>
              <p:nvGrpSpPr>
                <p:cNvPr id="238" name="Groep 237">
                  <a:extLst>
                    <a:ext uri="{FF2B5EF4-FFF2-40B4-BE49-F238E27FC236}">
                      <a16:creationId xmlns:a16="http://schemas.microsoft.com/office/drawing/2014/main" id="{F512F617-264E-45E5-9B79-C99F573DB1F5}"/>
                    </a:ext>
                  </a:extLst>
                </p:cNvPr>
                <p:cNvGrpSpPr/>
                <p:nvPr userDrawn="1"/>
              </p:nvGrpSpPr>
              <p:grpSpPr>
                <a:xfrm>
                  <a:off x="13000382" y="4006891"/>
                  <a:ext cx="373259" cy="315747"/>
                  <a:chOff x="12968836" y="3354170"/>
                  <a:chExt cx="404806" cy="342433"/>
                </a:xfrm>
              </p:grpSpPr>
              <p:sp>
                <p:nvSpPr>
                  <p:cNvPr id="240" name="Rechthoek: afgeronde hoeken 239">
                    <a:extLst>
                      <a:ext uri="{FF2B5EF4-FFF2-40B4-BE49-F238E27FC236}">
                        <a16:creationId xmlns:a16="http://schemas.microsoft.com/office/drawing/2014/main" id="{86C470EA-04C4-4A39-81D7-0BCD9878BB84}"/>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1" name="Rechthoek 240">
                    <a:extLst>
                      <a:ext uri="{FF2B5EF4-FFF2-40B4-BE49-F238E27FC236}">
                        <a16:creationId xmlns:a16="http://schemas.microsoft.com/office/drawing/2014/main" id="{353C45A6-A005-4381-8E72-DCCEA6681DC9}"/>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2" name="Rechthoek 241">
                    <a:extLst>
                      <a:ext uri="{FF2B5EF4-FFF2-40B4-BE49-F238E27FC236}">
                        <a16:creationId xmlns:a16="http://schemas.microsoft.com/office/drawing/2014/main" id="{B7F9ACE4-5F67-4ABD-A973-4D9A80EB8B91}"/>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3" name="Rechthoek 242">
                    <a:extLst>
                      <a:ext uri="{FF2B5EF4-FFF2-40B4-BE49-F238E27FC236}">
                        <a16:creationId xmlns:a16="http://schemas.microsoft.com/office/drawing/2014/main" id="{F240BCA3-01EA-4DF8-B998-33C9FC5CEE54}"/>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4" name="Rechthoek 243">
                    <a:extLst>
                      <a:ext uri="{FF2B5EF4-FFF2-40B4-BE49-F238E27FC236}">
                        <a16:creationId xmlns:a16="http://schemas.microsoft.com/office/drawing/2014/main" id="{4541EB38-DCAA-43BE-853A-071B08C40501}"/>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5" name="Rechthoek 244">
                    <a:extLst>
                      <a:ext uri="{FF2B5EF4-FFF2-40B4-BE49-F238E27FC236}">
                        <a16:creationId xmlns:a16="http://schemas.microsoft.com/office/drawing/2014/main" id="{3DF11290-9B61-4AED-8EE4-8C7C2C6B84AA}"/>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39" name="Boog 238">
                  <a:extLst>
                    <a:ext uri="{FF2B5EF4-FFF2-40B4-BE49-F238E27FC236}">
                      <a16:creationId xmlns:a16="http://schemas.microsoft.com/office/drawing/2014/main" id="{39D7E6E4-BB45-4AC8-809A-C91248600B7E}"/>
                    </a:ext>
                  </a:extLst>
                </p:cNvPr>
                <p:cNvSpPr/>
                <p:nvPr userDrawn="1"/>
              </p:nvSpPr>
              <p:spPr>
                <a:xfrm rot="17637075">
                  <a:off x="12776155" y="4115270"/>
                  <a:ext cx="568367" cy="239021"/>
                </a:xfrm>
                <a:prstGeom prst="arc">
                  <a:avLst>
                    <a:gd name="adj1" fmla="val 15959368"/>
                    <a:gd name="adj2" fmla="val 1354623"/>
                  </a:avLst>
                </a:prstGeom>
                <a:noFill/>
                <a:ln w="19050" cap="flat" cmpd="sng" algn="ctr">
                  <a:solidFill>
                    <a:srgbClr val="4D82B8"/>
                  </a:solidFill>
                  <a:prstDash val="solid"/>
                  <a:headEnd type="arrow" w="med" len="sm"/>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24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35" name="Tekstvak 234">
                <a:extLst>
                  <a:ext uri="{FF2B5EF4-FFF2-40B4-BE49-F238E27FC236}">
                    <a16:creationId xmlns:a16="http://schemas.microsoft.com/office/drawing/2014/main" id="{AA7506C9-7A37-48B2-82A5-CFD96C01A1D8}"/>
                  </a:ext>
                </a:extLst>
              </p:cNvPr>
              <p:cNvSpPr txBox="1"/>
              <p:nvPr userDrawn="1"/>
            </p:nvSpPr>
            <p:spPr>
              <a:xfrm>
                <a:off x="-2245455" y="3460544"/>
                <a:ext cx="896116" cy="134709"/>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Indeling</a:t>
                </a:r>
              </a:p>
            </p:txBody>
          </p:sp>
          <p:sp>
            <p:nvSpPr>
              <p:cNvPr id="236" name="Tekstvak 235">
                <a:extLst>
                  <a:ext uri="{FF2B5EF4-FFF2-40B4-BE49-F238E27FC236}">
                    <a16:creationId xmlns:a16="http://schemas.microsoft.com/office/drawing/2014/main" id="{B3044B1E-9012-46EF-BE0C-BFF0512DFA66}"/>
                  </a:ext>
                </a:extLst>
              </p:cNvPr>
              <p:cNvSpPr txBox="1"/>
              <p:nvPr userDrawn="1"/>
            </p:nvSpPr>
            <p:spPr>
              <a:xfrm>
                <a:off x="-2258884" y="3712980"/>
                <a:ext cx="909545" cy="126416"/>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Dia Herstellen</a:t>
                </a:r>
              </a:p>
            </p:txBody>
          </p:sp>
          <p:sp>
            <p:nvSpPr>
              <p:cNvPr id="237" name="Vrije vorm: vorm 236">
                <a:extLst>
                  <a:ext uri="{FF2B5EF4-FFF2-40B4-BE49-F238E27FC236}">
                    <a16:creationId xmlns:a16="http://schemas.microsoft.com/office/drawing/2014/main" id="{AB54D9A9-C181-4C2D-8188-74A2D7D14AA5}"/>
                  </a:ext>
                </a:extLst>
              </p:cNvPr>
              <p:cNvSpPr/>
              <p:nvPr userDrawn="1"/>
            </p:nvSpPr>
            <p:spPr>
              <a:xfrm>
                <a:off x="-1360391" y="3783140"/>
                <a:ext cx="97562" cy="180000"/>
              </a:xfrm>
              <a:custGeom>
                <a:avLst/>
                <a:gdLst>
                  <a:gd name="connsiteX0" fmla="*/ 0 w 880280"/>
                  <a:gd name="connsiteY0" fmla="*/ 0 h 1624084"/>
                  <a:gd name="connsiteX1" fmla="*/ 0 w 880280"/>
                  <a:gd name="connsiteY1" fmla="*/ 1262418 h 1624084"/>
                  <a:gd name="connsiteX2" fmla="*/ 341194 w 880280"/>
                  <a:gd name="connsiteY2" fmla="*/ 96899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27546 w 880280"/>
                  <a:gd name="connsiteY2" fmla="*/ 975815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00250 w 880280"/>
                  <a:gd name="connsiteY2" fmla="*/ 100311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11791 w 880280"/>
                  <a:gd name="connsiteY5" fmla="*/ 900753 h 1624084"/>
                  <a:gd name="connsiteX6" fmla="*/ 880280 w 880280"/>
                  <a:gd name="connsiteY6" fmla="*/ 893929 h 1624084"/>
                  <a:gd name="connsiteX7" fmla="*/ 0 w 880280"/>
                  <a:gd name="connsiteY7"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498144 w 880280"/>
                  <a:gd name="connsiteY5" fmla="*/ 900753 h 1624084"/>
                  <a:gd name="connsiteX6" fmla="*/ 880280 w 880280"/>
                  <a:gd name="connsiteY6" fmla="*/ 893929 h 1624084"/>
                  <a:gd name="connsiteX7" fmla="*/ 0 w 880280"/>
                  <a:gd name="connsiteY7" fmla="*/ 0 h 162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0280" h="1624084">
                    <a:moveTo>
                      <a:pt x="0" y="0"/>
                    </a:moveTo>
                    <a:lnTo>
                      <a:pt x="0" y="1262418"/>
                    </a:lnTo>
                    <a:lnTo>
                      <a:pt x="313898" y="996287"/>
                    </a:lnTo>
                    <a:lnTo>
                      <a:pt x="620973" y="1624084"/>
                    </a:lnTo>
                    <a:lnTo>
                      <a:pt x="839337" y="1480782"/>
                    </a:lnTo>
                    <a:lnTo>
                      <a:pt x="498144" y="900753"/>
                    </a:lnTo>
                    <a:lnTo>
                      <a:pt x="880280" y="893929"/>
                    </a:lnTo>
                    <a:lnTo>
                      <a:pt x="0" y="0"/>
                    </a:lnTo>
                    <a:close/>
                  </a:path>
                </a:pathLst>
              </a:custGeom>
              <a:solidFill>
                <a:sysClr val="window" lastClr="FFFFFF"/>
              </a:solidFill>
              <a:ln w="12700" cap="flat" cmpd="sng" algn="ctr">
                <a:solidFill>
                  <a:srgbClr val="000000"/>
                </a:solid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grpSp>
      <p:sp>
        <p:nvSpPr>
          <p:cNvPr id="287" name="Tijdelijke aanduiding voor afbeelding 16">
            <a:extLst>
              <a:ext uri="{FF2B5EF4-FFF2-40B4-BE49-F238E27FC236}">
                <a16:creationId xmlns:a16="http://schemas.microsoft.com/office/drawing/2014/main" id="{211C4FCC-73B6-4077-BDBD-67A601C48947}"/>
              </a:ext>
            </a:extLst>
          </p:cNvPr>
          <p:cNvSpPr>
            <a:spLocks noGrp="1"/>
          </p:cNvSpPr>
          <p:nvPr userDrawn="1">
            <p:ph type="pic" sz="quarter" idx="15" hasCustomPrompt="1"/>
          </p:nvPr>
        </p:nvSpPr>
        <p:spPr>
          <a:xfrm>
            <a:off x="6272645" y="353292"/>
            <a:ext cx="2609739" cy="2690831"/>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grpSp>
        <p:nvGrpSpPr>
          <p:cNvPr id="286" name="Groep 285" hidden="1">
            <a:extLst>
              <a:ext uri="{FF2B5EF4-FFF2-40B4-BE49-F238E27FC236}">
                <a16:creationId xmlns:a16="http://schemas.microsoft.com/office/drawing/2014/main" id="{71056837-CBC7-4B64-82E4-908BDC73A100}"/>
              </a:ext>
            </a:extLst>
          </p:cNvPr>
          <p:cNvGrpSpPr/>
          <p:nvPr userDrawn="1"/>
        </p:nvGrpSpPr>
        <p:grpSpPr>
          <a:xfrm>
            <a:off x="-2679703" y="-1054100"/>
            <a:ext cx="17716505" cy="8051800"/>
            <a:chOff x="-2679703" y="-1054100"/>
            <a:chExt cx="17716505" cy="8051800"/>
          </a:xfrm>
        </p:grpSpPr>
        <p:sp>
          <p:nvSpPr>
            <p:cNvPr id="288" name="Rechthoek 287">
              <a:extLst>
                <a:ext uri="{FF2B5EF4-FFF2-40B4-BE49-F238E27FC236}">
                  <a16:creationId xmlns:a16="http://schemas.microsoft.com/office/drawing/2014/main" id="{CACE3D3B-BD6E-47C9-A73B-6AC261F83664}"/>
                </a:ext>
              </a:extLst>
            </p:cNvPr>
            <p:cNvSpPr/>
            <p:nvPr userDrawn="1"/>
          </p:nvSpPr>
          <p:spPr>
            <a:xfrm>
              <a:off x="11852115"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0" name="Rechthoek 289">
              <a:extLst>
                <a:ext uri="{FF2B5EF4-FFF2-40B4-BE49-F238E27FC236}">
                  <a16:creationId xmlns:a16="http://schemas.microsoft.com/office/drawing/2014/main" id="{C8C3DC89-8E85-4A12-8B06-1E17EB294310}"/>
                </a:ext>
              </a:extLst>
            </p:cNvPr>
            <p:cNvSpPr/>
            <p:nvPr userDrawn="1"/>
          </p:nvSpPr>
          <p:spPr>
            <a:xfrm>
              <a:off x="0"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1" name="Rechthoek 290">
              <a:extLst>
                <a:ext uri="{FF2B5EF4-FFF2-40B4-BE49-F238E27FC236}">
                  <a16:creationId xmlns:a16="http://schemas.microsoft.com/office/drawing/2014/main" id="{60FD05A7-C9AC-4699-B068-71D6F471EDCE}"/>
                </a:ext>
              </a:extLst>
            </p:cNvPr>
            <p:cNvSpPr/>
            <p:nvPr userDrawn="1"/>
          </p:nvSpPr>
          <p:spPr>
            <a:xfrm rot="5400000">
              <a:off x="6256257" y="-8440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2" name="Rechthoek 291">
              <a:extLst>
                <a:ext uri="{FF2B5EF4-FFF2-40B4-BE49-F238E27FC236}">
                  <a16:creationId xmlns:a16="http://schemas.microsoft.com/office/drawing/2014/main" id="{D4BC82A4-01FB-417E-9C79-EE7CB9662BE3}"/>
                </a:ext>
              </a:extLst>
            </p:cNvPr>
            <p:cNvSpPr/>
            <p:nvPr userDrawn="1"/>
          </p:nvSpPr>
          <p:spPr>
            <a:xfrm rot="5400000">
              <a:off x="5760957" y="-2344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3" name="Rechthoek 292">
              <a:extLst>
                <a:ext uri="{FF2B5EF4-FFF2-40B4-BE49-F238E27FC236}">
                  <a16:creationId xmlns:a16="http://schemas.microsoft.com/office/drawing/2014/main" id="{F10C9B4C-B9B4-4EC1-BC38-02F85C5A2783}"/>
                </a:ext>
              </a:extLst>
            </p:cNvPr>
            <p:cNvSpPr/>
            <p:nvPr userDrawn="1"/>
          </p:nvSpPr>
          <p:spPr>
            <a:xfrm>
              <a:off x="5926058"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10" name="Rechthoek 209">
              <a:extLst>
                <a:ext uri="{FF2B5EF4-FFF2-40B4-BE49-F238E27FC236}">
                  <a16:creationId xmlns:a16="http://schemas.microsoft.com/office/drawing/2014/main" id="{0CA50C31-A419-47F8-BF06-11AAF1F7A941}"/>
                </a:ext>
              </a:extLst>
            </p:cNvPr>
            <p:cNvSpPr/>
            <p:nvPr userDrawn="1"/>
          </p:nvSpPr>
          <p:spPr>
            <a:xfrm rot="5400000">
              <a:off x="6256257" y="-5392660"/>
              <a:ext cx="339885" cy="172212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2" name="Rechthoek 281">
              <a:extLst>
                <a:ext uri="{FF2B5EF4-FFF2-40B4-BE49-F238E27FC236}">
                  <a16:creationId xmlns:a16="http://schemas.microsoft.com/office/drawing/2014/main" id="{6E317EE9-FF68-4704-9552-2EF8FA18306A}"/>
                </a:ext>
              </a:extLst>
            </p:cNvPr>
            <p:cNvSpPr/>
            <p:nvPr userDrawn="1"/>
          </p:nvSpPr>
          <p:spPr>
            <a:xfrm>
              <a:off x="8889086" y="-1054100"/>
              <a:ext cx="339885" cy="80518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209" name="Tijdelijke aanduiding voor afbeelding 16">
            <a:extLst>
              <a:ext uri="{FF2B5EF4-FFF2-40B4-BE49-F238E27FC236}">
                <a16:creationId xmlns:a16="http://schemas.microsoft.com/office/drawing/2014/main" id="{9241BBFB-11B0-4124-A116-BA45CF652A83}"/>
              </a:ext>
            </a:extLst>
          </p:cNvPr>
          <p:cNvSpPr>
            <a:spLocks noGrp="1"/>
          </p:cNvSpPr>
          <p:nvPr>
            <p:ph type="pic" sz="quarter" idx="16" hasCustomPrompt="1"/>
          </p:nvPr>
        </p:nvSpPr>
        <p:spPr>
          <a:xfrm>
            <a:off x="9228971" y="351207"/>
            <a:ext cx="2607429" cy="2692916"/>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79" name="Tijdelijke aanduiding voor afbeelding 16">
            <a:extLst>
              <a:ext uri="{FF2B5EF4-FFF2-40B4-BE49-F238E27FC236}">
                <a16:creationId xmlns:a16="http://schemas.microsoft.com/office/drawing/2014/main" id="{F647E5DA-C8C1-4A43-8396-FEE789098E26}"/>
              </a:ext>
            </a:extLst>
          </p:cNvPr>
          <p:cNvSpPr>
            <a:spLocks noGrp="1"/>
          </p:cNvSpPr>
          <p:nvPr>
            <p:ph type="pic" sz="quarter" idx="17" hasCustomPrompt="1"/>
          </p:nvPr>
        </p:nvSpPr>
        <p:spPr>
          <a:xfrm>
            <a:off x="9228971" y="3182620"/>
            <a:ext cx="2607429" cy="2685472"/>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281" name="Tijdelijke aanduiding voor afbeelding 16">
            <a:extLst>
              <a:ext uri="{FF2B5EF4-FFF2-40B4-BE49-F238E27FC236}">
                <a16:creationId xmlns:a16="http://schemas.microsoft.com/office/drawing/2014/main" id="{537CB870-209E-40D9-83F2-701B41C6518B}"/>
              </a:ext>
            </a:extLst>
          </p:cNvPr>
          <p:cNvSpPr>
            <a:spLocks noGrp="1"/>
          </p:cNvSpPr>
          <p:nvPr>
            <p:ph type="pic" sz="quarter" idx="18" hasCustomPrompt="1"/>
          </p:nvPr>
        </p:nvSpPr>
        <p:spPr>
          <a:xfrm>
            <a:off x="6272645" y="3182620"/>
            <a:ext cx="2584463" cy="2696793"/>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5" name="Tijdelijke aanduiding voor voettekst 4">
            <a:extLst>
              <a:ext uri="{FF2B5EF4-FFF2-40B4-BE49-F238E27FC236}">
                <a16:creationId xmlns:a16="http://schemas.microsoft.com/office/drawing/2014/main" id="{E9D6F093-4810-8E5D-0DB7-82E71956F961}"/>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8" name="Picture 7" descr="A black background with black text&#10;&#10;Description automatically generated">
            <a:extLst>
              <a:ext uri="{FF2B5EF4-FFF2-40B4-BE49-F238E27FC236}">
                <a16:creationId xmlns:a16="http://schemas.microsoft.com/office/drawing/2014/main" id="{B372D8C3-B599-C832-BF3E-4BB01A5472B7}"/>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4B9EC526-0A3F-1E05-5BB3-3287AC814B65}"/>
              </a:ext>
            </a:extLst>
          </p:cNvPr>
          <p:cNvSpPr>
            <a:spLocks noGrp="1"/>
          </p:cNvSpPr>
          <p:nvPr>
            <p:ph type="body" sz="quarter" idx="19" hasCustomPrompt="1"/>
          </p:nvPr>
        </p:nvSpPr>
        <p:spPr>
          <a:xfrm>
            <a:off x="6403292" y="5513401"/>
            <a:ext cx="3175580" cy="186838"/>
          </a:xfrm>
        </p:spPr>
        <p:txBody>
          <a:bodyPr/>
          <a:lstStyle>
            <a:lvl1pPr marL="0" indent="0">
              <a:buNone/>
              <a:defRPr>
                <a:latin typeface="+mj-lt"/>
              </a:defRPr>
            </a:lvl1pPr>
          </a:lstStyle>
          <a:p>
            <a:pPr lvl="0"/>
            <a:r>
              <a:rPr lang="en-GB" dirty="0" err="1"/>
              <a:t>Beeldinformatie</a:t>
            </a:r>
            <a:endParaRPr lang="en-NL" dirty="0"/>
          </a:p>
        </p:txBody>
      </p:sp>
      <p:sp>
        <p:nvSpPr>
          <p:cNvPr id="3" name="Text Placeholder 22">
            <a:extLst>
              <a:ext uri="{FF2B5EF4-FFF2-40B4-BE49-F238E27FC236}">
                <a16:creationId xmlns:a16="http://schemas.microsoft.com/office/drawing/2014/main" id="{5C4D1B60-03A3-D595-A152-722472BD40C1}"/>
              </a:ext>
            </a:extLst>
          </p:cNvPr>
          <p:cNvSpPr>
            <a:spLocks noGrp="1"/>
          </p:cNvSpPr>
          <p:nvPr>
            <p:ph type="body" sz="quarter" idx="20" hasCustomPrompt="1"/>
          </p:nvPr>
        </p:nvSpPr>
        <p:spPr>
          <a:xfrm>
            <a:off x="9440781" y="5513401"/>
            <a:ext cx="3175580" cy="186838"/>
          </a:xfrm>
        </p:spPr>
        <p:txBody>
          <a:bodyPr/>
          <a:lstStyle>
            <a:lvl1pPr marL="0" indent="0">
              <a:buNone/>
              <a:defRPr>
                <a:latin typeface="+mj-lt"/>
              </a:defRPr>
            </a:lvl1pPr>
          </a:lstStyle>
          <a:p>
            <a:pPr lvl="0"/>
            <a:r>
              <a:rPr lang="en-GB" dirty="0" err="1"/>
              <a:t>Beeldinformatie</a:t>
            </a:r>
            <a:endParaRPr lang="en-NL" dirty="0"/>
          </a:p>
        </p:txBody>
      </p:sp>
      <p:sp>
        <p:nvSpPr>
          <p:cNvPr id="4" name="Text Placeholder 22">
            <a:extLst>
              <a:ext uri="{FF2B5EF4-FFF2-40B4-BE49-F238E27FC236}">
                <a16:creationId xmlns:a16="http://schemas.microsoft.com/office/drawing/2014/main" id="{9B66C9B1-1036-6ED7-028D-3C7FF9E13493}"/>
              </a:ext>
            </a:extLst>
          </p:cNvPr>
          <p:cNvSpPr>
            <a:spLocks noGrp="1"/>
          </p:cNvSpPr>
          <p:nvPr>
            <p:ph type="body" sz="quarter" idx="21" hasCustomPrompt="1"/>
          </p:nvPr>
        </p:nvSpPr>
        <p:spPr>
          <a:xfrm>
            <a:off x="6403292" y="2686118"/>
            <a:ext cx="3175580" cy="186838"/>
          </a:xfrm>
        </p:spPr>
        <p:txBody>
          <a:bodyPr/>
          <a:lstStyle>
            <a:lvl1pPr marL="0" indent="0">
              <a:buNone/>
              <a:defRPr>
                <a:latin typeface="+mj-lt"/>
              </a:defRPr>
            </a:lvl1pPr>
          </a:lstStyle>
          <a:p>
            <a:pPr lvl="0"/>
            <a:r>
              <a:rPr lang="en-GB" dirty="0" err="1"/>
              <a:t>Beeldinformatie</a:t>
            </a:r>
            <a:endParaRPr lang="en-NL" dirty="0"/>
          </a:p>
        </p:txBody>
      </p:sp>
      <p:sp>
        <p:nvSpPr>
          <p:cNvPr id="6" name="Text Placeholder 22">
            <a:extLst>
              <a:ext uri="{FF2B5EF4-FFF2-40B4-BE49-F238E27FC236}">
                <a16:creationId xmlns:a16="http://schemas.microsoft.com/office/drawing/2014/main" id="{E894129A-9EE8-C4BF-9566-7C990616E924}"/>
              </a:ext>
            </a:extLst>
          </p:cNvPr>
          <p:cNvSpPr>
            <a:spLocks noGrp="1"/>
          </p:cNvSpPr>
          <p:nvPr>
            <p:ph type="body" sz="quarter" idx="22" hasCustomPrompt="1"/>
          </p:nvPr>
        </p:nvSpPr>
        <p:spPr>
          <a:xfrm>
            <a:off x="9440781" y="2686118"/>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222339027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EKST + AFBEELDING met achtergrond">
    <p:bg>
      <p:bgPr>
        <a:solidFill>
          <a:schemeClr val="bg1"/>
        </a:solidFill>
        <a:effectLst/>
      </p:bgPr>
    </p:bg>
    <p:spTree>
      <p:nvGrpSpPr>
        <p:cNvPr id="1" name=""/>
        <p:cNvGrpSpPr/>
        <p:nvPr/>
      </p:nvGrpSpPr>
      <p:grpSpPr>
        <a:xfrm>
          <a:off x="0" y="0"/>
          <a:ext cx="0" cy="0"/>
          <a:chOff x="0" y="0"/>
          <a:chExt cx="0" cy="0"/>
        </a:xfrm>
      </p:grpSpPr>
      <p:sp>
        <p:nvSpPr>
          <p:cNvPr id="209" name="Rechthoek 208">
            <a:extLst>
              <a:ext uri="{FF2B5EF4-FFF2-40B4-BE49-F238E27FC236}">
                <a16:creationId xmlns:a16="http://schemas.microsoft.com/office/drawing/2014/main" id="{06FFFF7C-6E17-4565-8967-CC187715B6FF}"/>
              </a:ext>
            </a:extLst>
          </p:cNvPr>
          <p:cNvSpPr/>
          <p:nvPr userDrawn="1"/>
        </p:nvSpPr>
        <p:spPr>
          <a:xfrm>
            <a:off x="6261805" y="0"/>
            <a:ext cx="593019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a:p>
        </p:txBody>
      </p:sp>
      <p:sp>
        <p:nvSpPr>
          <p:cNvPr id="4" name="Tijdelijke aanduiding voor datum 3">
            <a:extLst>
              <a:ext uri="{FF2B5EF4-FFF2-40B4-BE49-F238E27FC236}">
                <a16:creationId xmlns:a16="http://schemas.microsoft.com/office/drawing/2014/main" id="{FEB384F1-359D-46ED-A072-1330AF798CF0}"/>
              </a:ext>
            </a:extLst>
          </p:cNvPr>
          <p:cNvSpPr>
            <a:spLocks noGrp="1"/>
          </p:cNvSpPr>
          <p:nvPr>
            <p:ph type="dt" sz="half" idx="10"/>
          </p:nvPr>
        </p:nvSpPr>
        <p:spPr/>
        <p:txBody>
          <a:bodyPr/>
          <a:lstStyle/>
          <a:p>
            <a:fld id="{D9EDB763-578F-41E0-8E55-F59110854015}" type="datetime4">
              <a:rPr lang="nl-NL" smtClean="0"/>
              <a:t>21 mei 2025</a:t>
            </a:fld>
            <a:endParaRPr lang="nl-NL" dirty="0"/>
          </a:p>
        </p:txBody>
      </p:sp>
      <p:sp>
        <p:nvSpPr>
          <p:cNvPr id="6" name="Tijdelijke aanduiding voor dianummer 5">
            <a:extLst>
              <a:ext uri="{FF2B5EF4-FFF2-40B4-BE49-F238E27FC236}">
                <a16:creationId xmlns:a16="http://schemas.microsoft.com/office/drawing/2014/main" id="{61F9C21B-3183-4E72-8961-5C3F192F9E79}"/>
              </a:ext>
            </a:extLst>
          </p:cNvPr>
          <p:cNvSpPr>
            <a:spLocks noGrp="1"/>
          </p:cNvSpPr>
          <p:nvPr>
            <p:ph type="sldNum" sz="quarter" idx="12"/>
          </p:nvPr>
        </p:nvSpPr>
        <p:spPr/>
        <p:txBody>
          <a:bodyPr/>
          <a:lstStyle/>
          <a:p>
            <a:fld id="{0E7E8AC4-F7DD-4ABF-A578-83DF31A41891}" type="slidenum">
              <a:rPr lang="nl-NL" smtClean="0"/>
              <a:t>‹nr.›</a:t>
            </a:fld>
            <a:endParaRPr lang="nl-NL" dirty="0"/>
          </a:p>
        </p:txBody>
      </p:sp>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6584751"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2"/>
                </a:solidFill>
                <a:latin typeface="+mj-lt"/>
              </a:rPr>
              <a:t>TEKST + AFBEELDING met achtergrond</a:t>
            </a:r>
          </a:p>
        </p:txBody>
      </p:sp>
      <p:grpSp>
        <p:nvGrpSpPr>
          <p:cNvPr id="142" name="INSTRUCTIE">
            <a:extLst>
              <a:ext uri="{FF2B5EF4-FFF2-40B4-BE49-F238E27FC236}">
                <a16:creationId xmlns:a16="http://schemas.microsoft.com/office/drawing/2014/main" id="{E1720551-C9F4-4ECE-80AC-97CCABEF4159}"/>
              </a:ext>
            </a:extLst>
          </p:cNvPr>
          <p:cNvGrpSpPr/>
          <p:nvPr userDrawn="1"/>
        </p:nvGrpSpPr>
        <p:grpSpPr>
          <a:xfrm>
            <a:off x="-3786437" y="0"/>
            <a:ext cx="3693386" cy="5359349"/>
            <a:chOff x="-3786437" y="0"/>
            <a:chExt cx="3693386" cy="5359349"/>
          </a:xfrm>
        </p:grpSpPr>
        <p:sp>
          <p:nvSpPr>
            <p:cNvPr id="143" name="Rechthoek 142">
              <a:extLst>
                <a:ext uri="{FF2B5EF4-FFF2-40B4-BE49-F238E27FC236}">
                  <a16:creationId xmlns:a16="http://schemas.microsoft.com/office/drawing/2014/main" id="{0D3DB176-60D8-44BB-B9D7-5F1A42F537E7}"/>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44" name="Rechthoek 143">
              <a:extLst>
                <a:ext uri="{FF2B5EF4-FFF2-40B4-BE49-F238E27FC236}">
                  <a16:creationId xmlns:a16="http://schemas.microsoft.com/office/drawing/2014/main" id="{66BB84C6-BE15-4940-8836-E96F11A101D7}"/>
                </a:ext>
              </a:extLst>
            </p:cNvPr>
            <p:cNvSpPr/>
            <p:nvPr userDrawn="1"/>
          </p:nvSpPr>
          <p:spPr>
            <a:xfrm>
              <a:off x="-3786165" y="1604211"/>
              <a:ext cx="3593091" cy="3018368"/>
            </a:xfrm>
            <a:prstGeom prst="rect">
              <a:avLst/>
            </a:prstGeom>
            <a:solidFill>
              <a:schemeClr val="accent2"/>
            </a:solidFill>
            <a:ln w="6350" cap="flat" cmpd="sng" algn="ctr">
              <a:no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Ovaal 144">
              <a:extLst>
                <a:ext uri="{FF2B5EF4-FFF2-40B4-BE49-F238E27FC236}">
                  <a16:creationId xmlns:a16="http://schemas.microsoft.com/office/drawing/2014/main" id="{8AECAEF6-43FE-47EA-8D3D-B16CF0190975}"/>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46" name="Rechthoek 145">
              <a:extLst>
                <a:ext uri="{FF2B5EF4-FFF2-40B4-BE49-F238E27FC236}">
                  <a16:creationId xmlns:a16="http://schemas.microsoft.com/office/drawing/2014/main" id="{F2E2743F-DFAE-40F1-9888-B30A69A6FF14}"/>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273050" marR="0" lvl="0" indent="-273050" algn="l" defTabSz="914400" rtl="0" eaLnBrk="1" fontAlgn="auto" latinLnBrk="0" hangingPunct="1">
                <a:lnSpc>
                  <a:spcPct val="10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47" name="Ovaal 146">
              <a:extLst>
                <a:ext uri="{FF2B5EF4-FFF2-40B4-BE49-F238E27FC236}">
                  <a16:creationId xmlns:a16="http://schemas.microsoft.com/office/drawing/2014/main" id="{9A9AEB5C-26EF-4549-A1B8-A589BEBA9C1D}"/>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48" name="Rechthoek 147">
              <a:extLst>
                <a:ext uri="{FF2B5EF4-FFF2-40B4-BE49-F238E27FC236}">
                  <a16:creationId xmlns:a16="http://schemas.microsoft.com/office/drawing/2014/main" id="{EB370F49-D7CD-47A7-940A-1EF8AB95CEB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Kies uit:</a:t>
              </a:r>
            </a:p>
          </p:txBody>
        </p:sp>
        <p:sp>
          <p:nvSpPr>
            <p:cNvPr id="149" name="Rechthoek 148">
              <a:extLst>
                <a:ext uri="{FF2B5EF4-FFF2-40B4-BE49-F238E27FC236}">
                  <a16:creationId xmlns:a16="http://schemas.microsoft.com/office/drawing/2014/main" id="{1CDF98BC-BFD6-44C7-9B0D-805DAEAFFF00}"/>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531813" marR="0" lvl="1" indent="-258763"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0" name="Ovaal 149">
              <a:extLst>
                <a:ext uri="{FF2B5EF4-FFF2-40B4-BE49-F238E27FC236}">
                  <a16:creationId xmlns:a16="http://schemas.microsoft.com/office/drawing/2014/main" id="{7428DF98-AC97-4E5C-9AE9-CAE1CB34E8C7}"/>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51" name="Rechthoek 150">
              <a:extLst>
                <a:ext uri="{FF2B5EF4-FFF2-40B4-BE49-F238E27FC236}">
                  <a16:creationId xmlns:a16="http://schemas.microsoft.com/office/drawing/2014/main" id="{B54D33EF-904D-46F7-8380-C5C681AC1594}"/>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804863" marR="0" lvl="2" indent="-273050" algn="l" defTabSz="914400" rtl="0" eaLnBrk="1" fontAlgn="auto" latinLnBrk="0" hangingPunct="1">
                <a:lnSpc>
                  <a:spcPct val="10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52" name="Ovaal 151">
              <a:extLst>
                <a:ext uri="{FF2B5EF4-FFF2-40B4-BE49-F238E27FC236}">
                  <a16:creationId xmlns:a16="http://schemas.microsoft.com/office/drawing/2014/main" id="{0B85B8E3-F840-4EC4-BFC8-09DC36E97D13}"/>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53" name="Rechthoek 152">
              <a:extLst>
                <a:ext uri="{FF2B5EF4-FFF2-40B4-BE49-F238E27FC236}">
                  <a16:creationId xmlns:a16="http://schemas.microsoft.com/office/drawing/2014/main" id="{8F6524CA-91C4-4D62-8C2A-97CB59B4E9CB}"/>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10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54" name="Ovaal 153">
              <a:extLst>
                <a:ext uri="{FF2B5EF4-FFF2-40B4-BE49-F238E27FC236}">
                  <a16:creationId xmlns:a16="http://schemas.microsoft.com/office/drawing/2014/main" id="{F49B94EE-9E7A-4A69-9DCF-A31484F80C4B}"/>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155" name="Rechthoek 154">
              <a:extLst>
                <a:ext uri="{FF2B5EF4-FFF2-40B4-BE49-F238E27FC236}">
                  <a16:creationId xmlns:a16="http://schemas.microsoft.com/office/drawing/2014/main" id="{D519FBBB-E786-46B4-A3D2-AE922D11EB74}"/>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10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156" name="Ovaal 155">
              <a:extLst>
                <a:ext uri="{FF2B5EF4-FFF2-40B4-BE49-F238E27FC236}">
                  <a16:creationId xmlns:a16="http://schemas.microsoft.com/office/drawing/2014/main" id="{CD07155C-8785-46EF-91E4-19B3052B6029}"/>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157" name="Rechthoek 156">
              <a:extLst>
                <a:ext uri="{FF2B5EF4-FFF2-40B4-BE49-F238E27FC236}">
                  <a16:creationId xmlns:a16="http://schemas.microsoft.com/office/drawing/2014/main" id="{1ADBDC79-F618-4654-ACDF-436CB7EC13D6}"/>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450850" marR="0" lvl="6" indent="-450850" algn="l" defTabSz="914400" rtl="0" eaLnBrk="1" fontAlgn="auto" latinLnBrk="0" hangingPunct="1">
                <a:lnSpc>
                  <a:spcPct val="10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58" name="Ovaal 157">
              <a:extLst>
                <a:ext uri="{FF2B5EF4-FFF2-40B4-BE49-F238E27FC236}">
                  <a16:creationId xmlns:a16="http://schemas.microsoft.com/office/drawing/2014/main" id="{448264AB-E013-4101-8446-4EF75C2383FB}"/>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159" name="Rechthoek 158">
              <a:extLst>
                <a:ext uri="{FF2B5EF4-FFF2-40B4-BE49-F238E27FC236}">
                  <a16:creationId xmlns:a16="http://schemas.microsoft.com/office/drawing/2014/main" id="{D144AE78-2EDB-4DE0-8297-2C873BC144C6}"/>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450850" marR="0" lvl="7" indent="-450850" algn="l" defTabSz="914400" rtl="0" eaLnBrk="1" fontAlgn="auto" latinLnBrk="0" hangingPunct="1">
                <a:lnSpc>
                  <a:spcPct val="10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60" name="Ovaal 159">
              <a:extLst>
                <a:ext uri="{FF2B5EF4-FFF2-40B4-BE49-F238E27FC236}">
                  <a16:creationId xmlns:a16="http://schemas.microsoft.com/office/drawing/2014/main" id="{20486AE0-425D-4190-9EB8-800F697323F4}"/>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161" name="Rechthoek 160">
              <a:extLst>
                <a:ext uri="{FF2B5EF4-FFF2-40B4-BE49-F238E27FC236}">
                  <a16:creationId xmlns:a16="http://schemas.microsoft.com/office/drawing/2014/main" id="{1A9C487C-0B26-40EB-88AB-2320A1A9BC2D}"/>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723900" marR="0" lvl="8" indent="-273050"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162" name="Ovaal 161">
              <a:extLst>
                <a:ext uri="{FF2B5EF4-FFF2-40B4-BE49-F238E27FC236}">
                  <a16:creationId xmlns:a16="http://schemas.microsoft.com/office/drawing/2014/main" id="{10CF7A2B-B80C-4246-92F1-BEC128C240D2}"/>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163" name="Rechthoek 162">
              <a:extLst>
                <a:ext uri="{FF2B5EF4-FFF2-40B4-BE49-F238E27FC236}">
                  <a16:creationId xmlns:a16="http://schemas.microsoft.com/office/drawing/2014/main" id="{3359AF65-8899-4018-AF65-B5A428EB2019}"/>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10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sp>
          <p:nvSpPr>
            <p:cNvPr id="164" name="Rechthoek 163">
              <a:extLst>
                <a:ext uri="{FF2B5EF4-FFF2-40B4-BE49-F238E27FC236}">
                  <a16:creationId xmlns:a16="http://schemas.microsoft.com/office/drawing/2014/main" id="{96B9C928-556E-4321-892B-CAAF7BB193A8}"/>
                </a:ext>
              </a:extLst>
            </p:cNvPr>
            <p:cNvSpPr/>
            <p:nvPr userDrawn="1"/>
          </p:nvSpPr>
          <p:spPr>
            <a:xfrm>
              <a:off x="-3786437" y="4531349"/>
              <a:ext cx="3593637" cy="828000"/>
            </a:xfrm>
            <a:prstGeom prst="rect">
              <a:avLst/>
            </a:prstGeom>
            <a:solidFill>
              <a:srgbClr val="ECECEC"/>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Meer weten?</a:t>
              </a:r>
              <a:br>
                <a:rPr kumimoji="0" lang="nl-NL" sz="1200" b="0"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Ga naar de instructie dia </a:t>
              </a:r>
              <a:r>
                <a:rPr kumimoji="0" lang="nl-NL" sz="12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‘VIDEO INSTRUCTIES’</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t>
              </a:r>
              <a:b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Deze vind je vooraan de presentatie of voeg je in via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&gt;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‘Nieuwe dia’</a:t>
              </a:r>
            </a:p>
          </p:txBody>
        </p:sp>
        <p:grpSp>
          <p:nvGrpSpPr>
            <p:cNvPr id="165" name="ICOON_info">
              <a:extLst>
                <a:ext uri="{FF2B5EF4-FFF2-40B4-BE49-F238E27FC236}">
                  <a16:creationId xmlns:a16="http://schemas.microsoft.com/office/drawing/2014/main" id="{9F46B9FF-466A-4110-B293-2BEC3C5164DD}"/>
                </a:ext>
              </a:extLst>
            </p:cNvPr>
            <p:cNvGrpSpPr/>
            <p:nvPr userDrawn="1"/>
          </p:nvGrpSpPr>
          <p:grpSpPr>
            <a:xfrm>
              <a:off x="-376736" y="4400186"/>
              <a:ext cx="283685" cy="283685"/>
              <a:chOff x="-510741" y="5913713"/>
              <a:chExt cx="267555" cy="267555"/>
            </a:xfrm>
          </p:grpSpPr>
          <p:sp>
            <p:nvSpPr>
              <p:cNvPr id="207" name="Ovaal 206">
                <a:extLst>
                  <a:ext uri="{FF2B5EF4-FFF2-40B4-BE49-F238E27FC236}">
                    <a16:creationId xmlns:a16="http://schemas.microsoft.com/office/drawing/2014/main" id="{45F9BD4A-866F-4C7D-9C19-1E06A3D737C5}"/>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8" name="Graphic 163" descr="Informatie">
                <a:extLst>
                  <a:ext uri="{FF2B5EF4-FFF2-40B4-BE49-F238E27FC236}">
                    <a16:creationId xmlns:a16="http://schemas.microsoft.com/office/drawing/2014/main" id="{ADE57BB3-F9D5-4638-9F07-82FC578D73D4}"/>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166" name="VOORBEELD">
              <a:extLst>
                <a:ext uri="{FF2B5EF4-FFF2-40B4-BE49-F238E27FC236}">
                  <a16:creationId xmlns:a16="http://schemas.microsoft.com/office/drawing/2014/main" id="{A0E34E49-7DFB-4D78-8820-D814DFB286C3}"/>
                </a:ext>
              </a:extLst>
            </p:cNvPr>
            <p:cNvGrpSpPr/>
            <p:nvPr userDrawn="1"/>
          </p:nvGrpSpPr>
          <p:grpSpPr>
            <a:xfrm>
              <a:off x="-3605171" y="458674"/>
              <a:ext cx="3234311" cy="558875"/>
              <a:chOff x="-3605171" y="458674"/>
              <a:chExt cx="3234311" cy="558875"/>
            </a:xfrm>
          </p:grpSpPr>
          <p:sp>
            <p:nvSpPr>
              <p:cNvPr id="167" name="Rechthoek 166">
                <a:extLst>
                  <a:ext uri="{FF2B5EF4-FFF2-40B4-BE49-F238E27FC236}">
                    <a16:creationId xmlns:a16="http://schemas.microsoft.com/office/drawing/2014/main" id="{1BD0E8B7-7334-4274-9172-74FBF2816EE6}"/>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168" name="Rechthoek 167">
                <a:extLst>
                  <a:ext uri="{FF2B5EF4-FFF2-40B4-BE49-F238E27FC236}">
                    <a16:creationId xmlns:a16="http://schemas.microsoft.com/office/drawing/2014/main" id="{29083C37-0076-443A-A675-971740BACEAE}"/>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69" name="Groep 168">
                <a:extLst>
                  <a:ext uri="{FF2B5EF4-FFF2-40B4-BE49-F238E27FC236}">
                    <a16:creationId xmlns:a16="http://schemas.microsoft.com/office/drawing/2014/main" id="{F8909634-515B-4A05-BB36-C55AAA2F59CA}"/>
                  </a:ext>
                </a:extLst>
              </p:cNvPr>
              <p:cNvGrpSpPr/>
              <p:nvPr userDrawn="1"/>
            </p:nvGrpSpPr>
            <p:grpSpPr>
              <a:xfrm>
                <a:off x="-3386247" y="830871"/>
                <a:ext cx="139423" cy="109566"/>
                <a:chOff x="-2866744" y="827071"/>
                <a:chExt cx="168701" cy="132575"/>
              </a:xfrm>
            </p:grpSpPr>
            <p:grpSp>
              <p:nvGrpSpPr>
                <p:cNvPr id="200" name="Groep 199">
                  <a:extLst>
                    <a:ext uri="{FF2B5EF4-FFF2-40B4-BE49-F238E27FC236}">
                      <a16:creationId xmlns:a16="http://schemas.microsoft.com/office/drawing/2014/main" id="{9D2F566F-1DB4-4240-9053-AEFB4FB003DF}"/>
                    </a:ext>
                  </a:extLst>
                </p:cNvPr>
                <p:cNvGrpSpPr/>
                <p:nvPr userDrawn="1"/>
              </p:nvGrpSpPr>
              <p:grpSpPr>
                <a:xfrm>
                  <a:off x="-2866744" y="827071"/>
                  <a:ext cx="168701" cy="132575"/>
                  <a:chOff x="-2866744" y="827071"/>
                  <a:chExt cx="168701" cy="132575"/>
                </a:xfrm>
              </p:grpSpPr>
              <p:cxnSp>
                <p:nvCxnSpPr>
                  <p:cNvPr id="202" name="Rechte verbindingslijn 201">
                    <a:extLst>
                      <a:ext uri="{FF2B5EF4-FFF2-40B4-BE49-F238E27FC236}">
                        <a16:creationId xmlns:a16="http://schemas.microsoft.com/office/drawing/2014/main" id="{E5426B96-5331-4CD0-85DB-F718F8D9456A}"/>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203" name="Rechte verbindingslijn 202">
                    <a:extLst>
                      <a:ext uri="{FF2B5EF4-FFF2-40B4-BE49-F238E27FC236}">
                        <a16:creationId xmlns:a16="http://schemas.microsoft.com/office/drawing/2014/main" id="{50E47382-4B5D-4A98-AD8F-3ADE726934F2}"/>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204" name="Rechte verbindingslijn 203">
                    <a:extLst>
                      <a:ext uri="{FF2B5EF4-FFF2-40B4-BE49-F238E27FC236}">
                        <a16:creationId xmlns:a16="http://schemas.microsoft.com/office/drawing/2014/main" id="{F1ECAC93-2EA9-458E-AC43-87695C023E0D}"/>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205" name="Rechte verbindingslijn 204">
                    <a:extLst>
                      <a:ext uri="{FF2B5EF4-FFF2-40B4-BE49-F238E27FC236}">
                        <a16:creationId xmlns:a16="http://schemas.microsoft.com/office/drawing/2014/main" id="{A594C0CB-CB25-4855-9444-B18FD5E6420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206" name="Rechte verbindingslijn 205">
                    <a:extLst>
                      <a:ext uri="{FF2B5EF4-FFF2-40B4-BE49-F238E27FC236}">
                        <a16:creationId xmlns:a16="http://schemas.microsoft.com/office/drawing/2014/main" id="{0A2F6790-790F-4211-9E30-B618D8E8596A}"/>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201" name="Pijl: rechts 200">
                  <a:extLst>
                    <a:ext uri="{FF2B5EF4-FFF2-40B4-BE49-F238E27FC236}">
                      <a16:creationId xmlns:a16="http://schemas.microsoft.com/office/drawing/2014/main" id="{F130D68B-438B-45F9-B046-4851227CA1A5}"/>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0" name="Groep 169">
                <a:extLst>
                  <a:ext uri="{FF2B5EF4-FFF2-40B4-BE49-F238E27FC236}">
                    <a16:creationId xmlns:a16="http://schemas.microsoft.com/office/drawing/2014/main" id="{8EDD6D2D-281C-47E8-8A85-9F9EC4D81F3D}"/>
                  </a:ext>
                </a:extLst>
              </p:cNvPr>
              <p:cNvGrpSpPr/>
              <p:nvPr userDrawn="1"/>
            </p:nvGrpSpPr>
            <p:grpSpPr>
              <a:xfrm>
                <a:off x="-3605171" y="830871"/>
                <a:ext cx="139423" cy="109566"/>
                <a:chOff x="-2866744" y="518074"/>
                <a:chExt cx="168701" cy="132575"/>
              </a:xfrm>
            </p:grpSpPr>
            <p:grpSp>
              <p:nvGrpSpPr>
                <p:cNvPr id="193" name="Groep 192">
                  <a:extLst>
                    <a:ext uri="{FF2B5EF4-FFF2-40B4-BE49-F238E27FC236}">
                      <a16:creationId xmlns:a16="http://schemas.microsoft.com/office/drawing/2014/main" id="{FF5CEE4E-8C04-456F-96FB-039CBAC34ED8}"/>
                    </a:ext>
                  </a:extLst>
                </p:cNvPr>
                <p:cNvGrpSpPr/>
                <p:nvPr userDrawn="1"/>
              </p:nvGrpSpPr>
              <p:grpSpPr>
                <a:xfrm>
                  <a:off x="-2866744" y="518074"/>
                  <a:ext cx="168701" cy="132575"/>
                  <a:chOff x="-2866744" y="518074"/>
                  <a:chExt cx="168701" cy="132575"/>
                </a:xfrm>
              </p:grpSpPr>
              <p:cxnSp>
                <p:nvCxnSpPr>
                  <p:cNvPr id="195" name="Rechte verbindingslijn 194">
                    <a:extLst>
                      <a:ext uri="{FF2B5EF4-FFF2-40B4-BE49-F238E27FC236}">
                        <a16:creationId xmlns:a16="http://schemas.microsoft.com/office/drawing/2014/main" id="{24AE7A89-FE35-4338-9A45-E9737BAF648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96" name="Rechte verbindingslijn 195">
                    <a:extLst>
                      <a:ext uri="{FF2B5EF4-FFF2-40B4-BE49-F238E27FC236}">
                        <a16:creationId xmlns:a16="http://schemas.microsoft.com/office/drawing/2014/main" id="{1AFED942-C7BF-4CCB-A69C-76F40165BE24}"/>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97" name="Rechte verbindingslijn 196">
                    <a:extLst>
                      <a:ext uri="{FF2B5EF4-FFF2-40B4-BE49-F238E27FC236}">
                        <a16:creationId xmlns:a16="http://schemas.microsoft.com/office/drawing/2014/main" id="{71EE426F-37D4-450E-AB5A-ED935D3B8AD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98" name="Rechte verbindingslijn 197">
                    <a:extLst>
                      <a:ext uri="{FF2B5EF4-FFF2-40B4-BE49-F238E27FC236}">
                        <a16:creationId xmlns:a16="http://schemas.microsoft.com/office/drawing/2014/main" id="{71981276-D237-4178-9CC1-6D306BBFD75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99" name="Rechte verbindingslijn 198">
                    <a:extLst>
                      <a:ext uri="{FF2B5EF4-FFF2-40B4-BE49-F238E27FC236}">
                        <a16:creationId xmlns:a16="http://schemas.microsoft.com/office/drawing/2014/main" id="{AE5FC256-34D1-4326-AF4D-8FAA176ABDDE}"/>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94" name="Pijl: rechts 193">
                  <a:extLst>
                    <a:ext uri="{FF2B5EF4-FFF2-40B4-BE49-F238E27FC236}">
                      <a16:creationId xmlns:a16="http://schemas.microsoft.com/office/drawing/2014/main" id="{C70DA6F5-2219-42E4-B005-F0BD9392DFFD}"/>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171" name="Rechte verbindingslijn 170">
                <a:extLst>
                  <a:ext uri="{FF2B5EF4-FFF2-40B4-BE49-F238E27FC236}">
                    <a16:creationId xmlns:a16="http://schemas.microsoft.com/office/drawing/2014/main" id="{6B2DF788-6420-4BB9-A12C-A48AB399DC6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172" name="Rechte verbindingslijn 171">
                <a:extLst>
                  <a:ext uri="{FF2B5EF4-FFF2-40B4-BE49-F238E27FC236}">
                    <a16:creationId xmlns:a16="http://schemas.microsoft.com/office/drawing/2014/main" id="{CD8AC913-84F9-450D-BC74-21DBAB2BBDA1}"/>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173" name="Rechthoek 172">
                <a:extLst>
                  <a:ext uri="{FF2B5EF4-FFF2-40B4-BE49-F238E27FC236}">
                    <a16:creationId xmlns:a16="http://schemas.microsoft.com/office/drawing/2014/main" id="{87D232D1-E7E6-43C1-A382-C5D410E70D09}"/>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174" name="Rechthoek 173">
                <a:extLst>
                  <a:ext uri="{FF2B5EF4-FFF2-40B4-BE49-F238E27FC236}">
                    <a16:creationId xmlns:a16="http://schemas.microsoft.com/office/drawing/2014/main" id="{CD2925AC-01CC-4A4A-AB42-36BCFA89C3E8}"/>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175" name="Groep 174">
                <a:extLst>
                  <a:ext uri="{FF2B5EF4-FFF2-40B4-BE49-F238E27FC236}">
                    <a16:creationId xmlns:a16="http://schemas.microsoft.com/office/drawing/2014/main" id="{2EEEB9DB-EC0C-4A4A-889E-72CA12C66A6A}"/>
                  </a:ext>
                </a:extLst>
              </p:cNvPr>
              <p:cNvGrpSpPr/>
              <p:nvPr userDrawn="1"/>
            </p:nvGrpSpPr>
            <p:grpSpPr>
              <a:xfrm>
                <a:off x="-2916763" y="769168"/>
                <a:ext cx="268738" cy="248381"/>
                <a:chOff x="-2916763" y="769168"/>
                <a:chExt cx="268738" cy="248381"/>
              </a:xfrm>
            </p:grpSpPr>
            <p:sp>
              <p:nvSpPr>
                <p:cNvPr id="185" name="Rechthoek 184">
                  <a:extLst>
                    <a:ext uri="{FF2B5EF4-FFF2-40B4-BE49-F238E27FC236}">
                      <a16:creationId xmlns:a16="http://schemas.microsoft.com/office/drawing/2014/main" id="{D7A16D60-8D28-4699-849F-6C2FC0CA8788}"/>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86" name="Groep 185">
                  <a:extLst>
                    <a:ext uri="{FF2B5EF4-FFF2-40B4-BE49-F238E27FC236}">
                      <a16:creationId xmlns:a16="http://schemas.microsoft.com/office/drawing/2014/main" id="{F508CAF4-6CE5-4CF8-AD06-F66A689C1FB0}"/>
                    </a:ext>
                  </a:extLst>
                </p:cNvPr>
                <p:cNvGrpSpPr/>
                <p:nvPr userDrawn="1"/>
              </p:nvGrpSpPr>
              <p:grpSpPr>
                <a:xfrm>
                  <a:off x="-2866744" y="827071"/>
                  <a:ext cx="168701" cy="132575"/>
                  <a:chOff x="-2866744" y="827071"/>
                  <a:chExt cx="168701" cy="132575"/>
                </a:xfrm>
              </p:grpSpPr>
              <p:cxnSp>
                <p:nvCxnSpPr>
                  <p:cNvPr id="188" name="Rechte verbindingslijn 187">
                    <a:extLst>
                      <a:ext uri="{FF2B5EF4-FFF2-40B4-BE49-F238E27FC236}">
                        <a16:creationId xmlns:a16="http://schemas.microsoft.com/office/drawing/2014/main" id="{B762762A-31B9-48F4-A0A8-1CDC1F94C628}"/>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189" name="Rechte verbindingslijn 188">
                    <a:extLst>
                      <a:ext uri="{FF2B5EF4-FFF2-40B4-BE49-F238E27FC236}">
                        <a16:creationId xmlns:a16="http://schemas.microsoft.com/office/drawing/2014/main" id="{5F5AE085-373E-4541-92EA-C36D57594AE0}"/>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190" name="Rechte verbindingslijn 189">
                    <a:extLst>
                      <a:ext uri="{FF2B5EF4-FFF2-40B4-BE49-F238E27FC236}">
                        <a16:creationId xmlns:a16="http://schemas.microsoft.com/office/drawing/2014/main" id="{C89153C3-C13F-41FB-BE42-F3D946EAFC3F}"/>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191" name="Rechte verbindingslijn 190">
                    <a:extLst>
                      <a:ext uri="{FF2B5EF4-FFF2-40B4-BE49-F238E27FC236}">
                        <a16:creationId xmlns:a16="http://schemas.microsoft.com/office/drawing/2014/main" id="{0CE32A1F-91A5-43A2-A5CC-4F3F1C3975BA}"/>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192" name="Rechte verbindingslijn 191">
                    <a:extLst>
                      <a:ext uri="{FF2B5EF4-FFF2-40B4-BE49-F238E27FC236}">
                        <a16:creationId xmlns:a16="http://schemas.microsoft.com/office/drawing/2014/main" id="{C7A7BE21-F912-4B60-9464-5A38FB965108}"/>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187" name="Pijl: rechts 186">
                  <a:extLst>
                    <a:ext uri="{FF2B5EF4-FFF2-40B4-BE49-F238E27FC236}">
                      <a16:creationId xmlns:a16="http://schemas.microsoft.com/office/drawing/2014/main" id="{82C9CC47-7C8F-45B8-AF3B-16943AF3DF0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6" name="Groep 175">
                <a:extLst>
                  <a:ext uri="{FF2B5EF4-FFF2-40B4-BE49-F238E27FC236}">
                    <a16:creationId xmlns:a16="http://schemas.microsoft.com/office/drawing/2014/main" id="{CE249397-4290-4636-B6E6-9BBE08B73A4A}"/>
                  </a:ext>
                </a:extLst>
              </p:cNvPr>
              <p:cNvGrpSpPr/>
              <p:nvPr userDrawn="1"/>
            </p:nvGrpSpPr>
            <p:grpSpPr>
              <a:xfrm>
                <a:off x="-2916763" y="460171"/>
                <a:ext cx="268738" cy="248381"/>
                <a:chOff x="-2916763" y="460171"/>
                <a:chExt cx="268738" cy="248381"/>
              </a:xfrm>
            </p:grpSpPr>
            <p:sp>
              <p:nvSpPr>
                <p:cNvPr id="177" name="Rechthoek 176">
                  <a:extLst>
                    <a:ext uri="{FF2B5EF4-FFF2-40B4-BE49-F238E27FC236}">
                      <a16:creationId xmlns:a16="http://schemas.microsoft.com/office/drawing/2014/main" id="{9B80CA7B-E831-4821-8308-82738AD60CA1}"/>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78" name="Groep 177">
                  <a:extLst>
                    <a:ext uri="{FF2B5EF4-FFF2-40B4-BE49-F238E27FC236}">
                      <a16:creationId xmlns:a16="http://schemas.microsoft.com/office/drawing/2014/main" id="{EA838B7A-300D-4DFD-95CA-99A5A4426DD6}"/>
                    </a:ext>
                  </a:extLst>
                </p:cNvPr>
                <p:cNvGrpSpPr/>
                <p:nvPr userDrawn="1"/>
              </p:nvGrpSpPr>
              <p:grpSpPr>
                <a:xfrm>
                  <a:off x="-2866744" y="518074"/>
                  <a:ext cx="168701" cy="132575"/>
                  <a:chOff x="-2866744" y="518074"/>
                  <a:chExt cx="168701" cy="132575"/>
                </a:xfrm>
              </p:grpSpPr>
              <p:cxnSp>
                <p:nvCxnSpPr>
                  <p:cNvPr id="180" name="Rechte verbindingslijn 179">
                    <a:extLst>
                      <a:ext uri="{FF2B5EF4-FFF2-40B4-BE49-F238E27FC236}">
                        <a16:creationId xmlns:a16="http://schemas.microsoft.com/office/drawing/2014/main" id="{A5A1C718-6E16-4256-BCD2-67A0A38DBE6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81" name="Rechte verbindingslijn 180">
                    <a:extLst>
                      <a:ext uri="{FF2B5EF4-FFF2-40B4-BE49-F238E27FC236}">
                        <a16:creationId xmlns:a16="http://schemas.microsoft.com/office/drawing/2014/main" id="{4C685FFE-4FAB-421A-A5A3-3E3CED156168}"/>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82" name="Rechte verbindingslijn 181">
                    <a:extLst>
                      <a:ext uri="{FF2B5EF4-FFF2-40B4-BE49-F238E27FC236}">
                        <a16:creationId xmlns:a16="http://schemas.microsoft.com/office/drawing/2014/main" id="{96E04224-0B84-4032-9212-1A3C7C608708}"/>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83" name="Rechte verbindingslijn 182">
                    <a:extLst>
                      <a:ext uri="{FF2B5EF4-FFF2-40B4-BE49-F238E27FC236}">
                        <a16:creationId xmlns:a16="http://schemas.microsoft.com/office/drawing/2014/main" id="{79B1FF7A-BE1B-47A6-8672-C2F7E839ACFB}"/>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84" name="Rechte verbindingslijn 183">
                    <a:extLst>
                      <a:ext uri="{FF2B5EF4-FFF2-40B4-BE49-F238E27FC236}">
                        <a16:creationId xmlns:a16="http://schemas.microsoft.com/office/drawing/2014/main" id="{FB1351E0-CEF6-4429-84FA-394A1D4A4867}"/>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79" name="Pijl: rechts 178">
                  <a:extLst>
                    <a:ext uri="{FF2B5EF4-FFF2-40B4-BE49-F238E27FC236}">
                      <a16:creationId xmlns:a16="http://schemas.microsoft.com/office/drawing/2014/main" id="{63C87A9B-DD9C-4794-B08B-0F8EE59E2E32}"/>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grpSp>
      <p:sp>
        <p:nvSpPr>
          <p:cNvPr id="211" name="Titel 1">
            <a:extLst>
              <a:ext uri="{FF2B5EF4-FFF2-40B4-BE49-F238E27FC236}">
                <a16:creationId xmlns:a16="http://schemas.microsoft.com/office/drawing/2014/main" id="{C0DCEC28-04AA-4720-AB38-5699719FED72}"/>
              </a:ext>
            </a:extLst>
          </p:cNvPr>
          <p:cNvSpPr>
            <a:spLocks noGrp="1"/>
          </p:cNvSpPr>
          <p:nvPr>
            <p:ph type="title" hasCustomPrompt="1"/>
          </p:nvPr>
        </p:nvSpPr>
        <p:spPr>
          <a:xfrm>
            <a:off x="311410" y="242707"/>
            <a:ext cx="5155920" cy="663399"/>
          </a:xfrm>
        </p:spPr>
        <p:txBody>
          <a:bodyPr/>
          <a:lstStyle>
            <a:lvl1pPr>
              <a:defRPr b="0"/>
            </a:lvl1pPr>
          </a:lstStyle>
          <a:p>
            <a:r>
              <a:rPr lang="nl-NL" noProof="0" dirty="0"/>
              <a:t>Titel van de dia</a:t>
            </a:r>
            <a:endParaRPr lang="nl-NL" dirty="0"/>
          </a:p>
        </p:txBody>
      </p:sp>
      <p:sp>
        <p:nvSpPr>
          <p:cNvPr id="212" name="Tijdelijke aanduiding voor verticale tekst 2">
            <a:extLst>
              <a:ext uri="{FF2B5EF4-FFF2-40B4-BE49-F238E27FC236}">
                <a16:creationId xmlns:a16="http://schemas.microsoft.com/office/drawing/2014/main" id="{035879CB-C78E-4CE2-9DD3-BFB74E587B91}"/>
              </a:ext>
            </a:extLst>
          </p:cNvPr>
          <p:cNvSpPr>
            <a:spLocks noGrp="1"/>
          </p:cNvSpPr>
          <p:nvPr>
            <p:ph type="body" orient="vert" idx="1" hasCustomPrompt="1"/>
          </p:nvPr>
        </p:nvSpPr>
        <p:spPr>
          <a:xfrm>
            <a:off x="335249" y="1027271"/>
            <a:ext cx="5155921" cy="4653870"/>
          </a:xfrm>
        </p:spPr>
        <p:txBody>
          <a:bodyPr vert="horz" numCol="1" spcCol="540000"/>
          <a:lstStyle>
            <a:lvl1pPr marL="273050" indent="-273050">
              <a:lnSpc>
                <a:spcPct val="100000"/>
              </a:lnSpc>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dirty="0"/>
          </a:p>
        </p:txBody>
      </p:sp>
      <p:grpSp>
        <p:nvGrpSpPr>
          <p:cNvPr id="213" name="INSTRUCTIE">
            <a:extLst>
              <a:ext uri="{FF2B5EF4-FFF2-40B4-BE49-F238E27FC236}">
                <a16:creationId xmlns:a16="http://schemas.microsoft.com/office/drawing/2014/main" id="{03A419C8-020D-44B8-84D8-8045DBD37493}"/>
              </a:ext>
            </a:extLst>
          </p:cNvPr>
          <p:cNvGrpSpPr/>
          <p:nvPr userDrawn="1"/>
        </p:nvGrpSpPr>
        <p:grpSpPr>
          <a:xfrm>
            <a:off x="12377595" y="0"/>
            <a:ext cx="3693386" cy="6857760"/>
            <a:chOff x="-3786437" y="0"/>
            <a:chExt cx="3693386" cy="6857760"/>
          </a:xfrm>
        </p:grpSpPr>
        <p:sp>
          <p:nvSpPr>
            <p:cNvPr id="214" name="Rechthoek 213">
              <a:extLst>
                <a:ext uri="{FF2B5EF4-FFF2-40B4-BE49-F238E27FC236}">
                  <a16:creationId xmlns:a16="http://schemas.microsoft.com/office/drawing/2014/main" id="{2F9399FD-E386-4C92-B54B-97C22F401B3F}"/>
                </a:ext>
              </a:extLst>
            </p:cNvPr>
            <p:cNvSpPr/>
            <p:nvPr userDrawn="1"/>
          </p:nvSpPr>
          <p:spPr>
            <a:xfrm>
              <a:off x="-3786437" y="6029760"/>
              <a:ext cx="3593637" cy="828000"/>
            </a:xfrm>
            <a:prstGeom prst="rect">
              <a:avLst/>
            </a:prstGeom>
            <a:solidFill>
              <a:srgbClr val="ECECEC"/>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Meer weten?</a:t>
              </a:r>
              <a:br>
                <a:rPr kumimoji="0" lang="nl-NL" sz="1200" b="0"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Ga naar de instructie dia </a:t>
              </a:r>
              <a:r>
                <a:rPr kumimoji="0" lang="nl-NL" sz="12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‘VIDEO INSTRUCTIES’</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t>
              </a:r>
              <a:b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b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Deze vind je vooraan de presentatie of voeg je in via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r>
                <a:rPr kumimoji="0" lang="nl-NL" sz="12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 &gt; </a:t>
              </a:r>
              <a:r>
                <a:rPr kumimoji="0" lang="nl-NL" sz="12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‘Nieuwe dia’</a:t>
              </a:r>
            </a:p>
          </p:txBody>
        </p:sp>
        <p:grpSp>
          <p:nvGrpSpPr>
            <p:cNvPr id="215" name="INSTRUCTIE">
              <a:extLst>
                <a:ext uri="{FF2B5EF4-FFF2-40B4-BE49-F238E27FC236}">
                  <a16:creationId xmlns:a16="http://schemas.microsoft.com/office/drawing/2014/main" id="{5FDAB1B2-5FD9-4ABB-B9C3-0152C48BADAF}"/>
                </a:ext>
              </a:extLst>
            </p:cNvPr>
            <p:cNvGrpSpPr/>
            <p:nvPr userDrawn="1"/>
          </p:nvGrpSpPr>
          <p:grpSpPr>
            <a:xfrm>
              <a:off x="-3786165" y="0"/>
              <a:ext cx="3693114" cy="6177730"/>
              <a:chOff x="-3786165" y="0"/>
              <a:chExt cx="3693114" cy="6177730"/>
            </a:xfrm>
          </p:grpSpPr>
          <p:sp>
            <p:nvSpPr>
              <p:cNvPr id="216" name="Rechthoek 215">
                <a:extLst>
                  <a:ext uri="{FF2B5EF4-FFF2-40B4-BE49-F238E27FC236}">
                    <a16:creationId xmlns:a16="http://schemas.microsoft.com/office/drawing/2014/main" id="{8278C0BB-3740-4EA8-B72F-40B347599401}"/>
                  </a:ext>
                </a:extLst>
              </p:cNvPr>
              <p:cNvSpPr/>
              <p:nvPr userDrawn="1"/>
            </p:nvSpPr>
            <p:spPr>
              <a:xfrm>
                <a:off x="-3786165" y="0"/>
                <a:ext cx="3593091" cy="602520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Afbeelding invoegen/opmaken</a:t>
                </a:r>
              </a:p>
            </p:txBody>
          </p:sp>
          <p:sp>
            <p:nvSpPr>
              <p:cNvPr id="217" name="Ovaal 216">
                <a:extLst>
                  <a:ext uri="{FF2B5EF4-FFF2-40B4-BE49-F238E27FC236}">
                    <a16:creationId xmlns:a16="http://schemas.microsoft.com/office/drawing/2014/main" id="{94BEE191-B287-425D-9EE9-D7EB1BA1A684}"/>
                  </a:ext>
                </a:extLst>
              </p:cNvPr>
              <p:cNvSpPr/>
              <p:nvPr userDrawn="1"/>
            </p:nvSpPr>
            <p:spPr>
              <a:xfrm>
                <a:off x="-3603587" y="465324"/>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218" name="Rechthoek 217">
                <a:extLst>
                  <a:ext uri="{FF2B5EF4-FFF2-40B4-BE49-F238E27FC236}">
                    <a16:creationId xmlns:a16="http://schemas.microsoft.com/office/drawing/2014/main" id="{EC9635A5-8BD3-4F59-A31F-ACC2C44CC67D}"/>
                  </a:ext>
                </a:extLst>
              </p:cNvPr>
              <p:cNvSpPr/>
              <p:nvPr userDrawn="1"/>
            </p:nvSpPr>
            <p:spPr>
              <a:xfrm>
                <a:off x="-3319415" y="465324"/>
                <a:ext cx="2944682" cy="65802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Wanneer nodig, verwijder de bestaande afbeelding d.m.v.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‘Backspace toets’</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Klik op het pictogram om een nieuwe afbeelding in te voegen </a:t>
                </a:r>
                <a:r>
                  <a:rPr kumimoji="0" lang="nl-NL" sz="1200" b="0" i="1"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(zie onderstaand voorbeeld)</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19" name="Groep 218">
                <a:extLst>
                  <a:ext uri="{FF2B5EF4-FFF2-40B4-BE49-F238E27FC236}">
                    <a16:creationId xmlns:a16="http://schemas.microsoft.com/office/drawing/2014/main" id="{C50E282F-A9B6-40EE-8FC5-D966854A001F}"/>
                  </a:ext>
                </a:extLst>
              </p:cNvPr>
              <p:cNvGrpSpPr/>
              <p:nvPr userDrawn="1"/>
            </p:nvGrpSpPr>
            <p:grpSpPr>
              <a:xfrm>
                <a:off x="-3316179" y="1231351"/>
                <a:ext cx="294789" cy="318834"/>
                <a:chOff x="14466489" y="1001522"/>
                <a:chExt cx="290627" cy="314333"/>
              </a:xfrm>
            </p:grpSpPr>
            <p:sp>
              <p:nvSpPr>
                <p:cNvPr id="273" name="Rechthoek 272">
                  <a:extLst>
                    <a:ext uri="{FF2B5EF4-FFF2-40B4-BE49-F238E27FC236}">
                      <a16:creationId xmlns:a16="http://schemas.microsoft.com/office/drawing/2014/main" id="{ABD3C191-65F7-47AB-A3DD-968EFFDDC10C}"/>
                    </a:ext>
                  </a:extLst>
                </p:cNvPr>
                <p:cNvSpPr/>
                <p:nvPr userDrawn="1"/>
              </p:nvSpPr>
              <p:spPr>
                <a:xfrm>
                  <a:off x="14466489" y="1001522"/>
                  <a:ext cx="257935" cy="254168"/>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4" name="Ovaal 273">
                  <a:extLst>
                    <a:ext uri="{FF2B5EF4-FFF2-40B4-BE49-F238E27FC236}">
                      <a16:creationId xmlns:a16="http://schemas.microsoft.com/office/drawing/2014/main" id="{3FD703B0-0D09-44F1-B737-64F633EB6380}"/>
                    </a:ext>
                  </a:extLst>
                </p:cNvPr>
                <p:cNvSpPr/>
                <p:nvPr userDrawn="1"/>
              </p:nvSpPr>
              <p:spPr>
                <a:xfrm>
                  <a:off x="14623626" y="1033630"/>
                  <a:ext cx="71169" cy="71169"/>
                </a:xfrm>
                <a:prstGeom prst="ellipse">
                  <a:avLst/>
                </a:prstGeom>
                <a:solidFill>
                  <a:srgbClr val="F1D8A5"/>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5" name="Vrije vorm: vorm 274">
                  <a:extLst>
                    <a:ext uri="{FF2B5EF4-FFF2-40B4-BE49-F238E27FC236}">
                      <a16:creationId xmlns:a16="http://schemas.microsoft.com/office/drawing/2014/main" id="{12864F14-1058-45A1-8AC2-6B75E3666F28}"/>
                    </a:ext>
                  </a:extLst>
                </p:cNvPr>
                <p:cNvSpPr/>
                <p:nvPr userDrawn="1"/>
              </p:nvSpPr>
              <p:spPr>
                <a:xfrm rot="2700000">
                  <a:off x="14498877" y="1157846"/>
                  <a:ext cx="168558" cy="147459"/>
                </a:xfrm>
                <a:custGeom>
                  <a:avLst/>
                  <a:gdLst>
                    <a:gd name="connsiteX0" fmla="*/ 12837 w 168558"/>
                    <a:gd name="connsiteY0" fmla="*/ 12836 h 147459"/>
                    <a:gd name="connsiteX1" fmla="*/ 43826 w 168558"/>
                    <a:gd name="connsiteY1" fmla="*/ 0 h 147459"/>
                    <a:gd name="connsiteX2" fmla="*/ 168558 w 168558"/>
                    <a:gd name="connsiteY2" fmla="*/ 0 h 147459"/>
                    <a:gd name="connsiteX3" fmla="*/ 21099 w 168558"/>
                    <a:gd name="connsiteY3" fmla="*/ 147459 h 147459"/>
                    <a:gd name="connsiteX4" fmla="*/ 0 w 168558"/>
                    <a:gd name="connsiteY4" fmla="*/ 126361 h 147459"/>
                    <a:gd name="connsiteX5" fmla="*/ 0 w 168558"/>
                    <a:gd name="connsiteY5" fmla="*/ 43826 h 147459"/>
                    <a:gd name="connsiteX6" fmla="*/ 12837 w 168558"/>
                    <a:gd name="connsiteY6" fmla="*/ 12836 h 1474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68558" h="147459">
                      <a:moveTo>
                        <a:pt x="12837" y="12836"/>
                      </a:moveTo>
                      <a:cubicBezTo>
                        <a:pt x="20768" y="4905"/>
                        <a:pt x="31724" y="0"/>
                        <a:pt x="43826" y="0"/>
                      </a:cubicBezTo>
                      <a:lnTo>
                        <a:pt x="168558" y="0"/>
                      </a:lnTo>
                      <a:lnTo>
                        <a:pt x="21099" y="147459"/>
                      </a:lnTo>
                      <a:lnTo>
                        <a:pt x="0" y="126361"/>
                      </a:lnTo>
                      <a:lnTo>
                        <a:pt x="0" y="43826"/>
                      </a:lnTo>
                      <a:cubicBezTo>
                        <a:pt x="1" y="31723"/>
                        <a:pt x="4906" y="20767"/>
                        <a:pt x="12837" y="12836"/>
                      </a:cubicBezTo>
                      <a:close/>
                    </a:path>
                  </a:pathLst>
                </a:custGeom>
                <a:solidFill>
                  <a:srgbClr val="C9D8E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8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76" name="Rechthoek: afgeronde hoeken 275">
                  <a:extLst>
                    <a:ext uri="{FF2B5EF4-FFF2-40B4-BE49-F238E27FC236}">
                      <a16:creationId xmlns:a16="http://schemas.microsoft.com/office/drawing/2014/main" id="{0338C393-D105-44DC-9345-305839E77A30}"/>
                    </a:ext>
                  </a:extLst>
                </p:cNvPr>
                <p:cNvSpPr/>
                <p:nvPr userDrawn="1"/>
              </p:nvSpPr>
              <p:spPr>
                <a:xfrm>
                  <a:off x="14601150" y="1145314"/>
                  <a:ext cx="155966" cy="116816"/>
                </a:xfrm>
                <a:prstGeom prst="roundRect">
                  <a:avLst/>
                </a:prstGeom>
                <a:solidFill>
                  <a:sysClr val="window" lastClr="FFFFFF"/>
                </a:solidFill>
                <a:ln w="19050" cap="flat" cmpd="sng" algn="ctr">
                  <a:solidFill>
                    <a:srgbClr val="8AADD0"/>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cxnSp>
              <p:nvCxnSpPr>
                <p:cNvPr id="277" name="Rechte verbindingslijn 276">
                  <a:extLst>
                    <a:ext uri="{FF2B5EF4-FFF2-40B4-BE49-F238E27FC236}">
                      <a16:creationId xmlns:a16="http://schemas.microsoft.com/office/drawing/2014/main" id="{4A3B0A66-4B32-4E42-BD57-863543C726E8}"/>
                    </a:ext>
                  </a:extLst>
                </p:cNvPr>
                <p:cNvCxnSpPr>
                  <a:cxnSpLocks/>
                </p:cNvCxnSpPr>
                <p:nvPr userDrawn="1"/>
              </p:nvCxnSpPr>
              <p:spPr>
                <a:xfrm>
                  <a:off x="14637490" y="1308665"/>
                  <a:ext cx="83286" cy="0"/>
                </a:xfrm>
                <a:prstGeom prst="line">
                  <a:avLst/>
                </a:prstGeom>
                <a:solidFill>
                  <a:sysClr val="window" lastClr="FFFFFF"/>
                </a:solidFill>
                <a:ln w="19050" cap="flat" cmpd="sng" algn="ctr">
                  <a:solidFill>
                    <a:srgbClr val="8AADD0"/>
                  </a:solidFill>
                  <a:prstDash val="solid"/>
                  <a:miter lim="800000"/>
                </a:ln>
                <a:effectLst/>
              </p:spPr>
            </p:cxnSp>
            <p:cxnSp>
              <p:nvCxnSpPr>
                <p:cNvPr id="278" name="Rechte verbindingslijn 277">
                  <a:extLst>
                    <a:ext uri="{FF2B5EF4-FFF2-40B4-BE49-F238E27FC236}">
                      <a16:creationId xmlns:a16="http://schemas.microsoft.com/office/drawing/2014/main" id="{04EB9750-CDD2-48D2-928E-7DEB75B2E123}"/>
                    </a:ext>
                  </a:extLst>
                </p:cNvPr>
                <p:cNvCxnSpPr>
                  <a:cxnSpLocks/>
                  <a:stCxn id="276" idx="2"/>
                </p:cNvCxnSpPr>
                <p:nvPr userDrawn="1"/>
              </p:nvCxnSpPr>
              <p:spPr>
                <a:xfrm flipH="1">
                  <a:off x="14678717" y="1262130"/>
                  <a:ext cx="416" cy="43573"/>
                </a:xfrm>
                <a:prstGeom prst="line">
                  <a:avLst/>
                </a:prstGeom>
                <a:solidFill>
                  <a:sysClr val="window" lastClr="FFFFFF"/>
                </a:solidFill>
                <a:ln w="19050" cap="flat" cmpd="sng" algn="ctr">
                  <a:solidFill>
                    <a:srgbClr val="8AADD0"/>
                  </a:solidFill>
                  <a:prstDash val="solid"/>
                  <a:miter lim="800000"/>
                </a:ln>
                <a:effectLst/>
              </p:spPr>
            </p:cxnSp>
          </p:grpSp>
          <p:sp>
            <p:nvSpPr>
              <p:cNvPr id="220" name="Ovaal 219">
                <a:extLst>
                  <a:ext uri="{FF2B5EF4-FFF2-40B4-BE49-F238E27FC236}">
                    <a16:creationId xmlns:a16="http://schemas.microsoft.com/office/drawing/2014/main" id="{B159EA78-7858-4731-B067-BC1D9F3EB50E}"/>
                  </a:ext>
                </a:extLst>
              </p:cNvPr>
              <p:cNvSpPr/>
              <p:nvPr userDrawn="1"/>
            </p:nvSpPr>
            <p:spPr>
              <a:xfrm>
                <a:off x="-3603587" y="172970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221" name="Rechthoek 220">
                <a:extLst>
                  <a:ext uri="{FF2B5EF4-FFF2-40B4-BE49-F238E27FC236}">
                    <a16:creationId xmlns:a16="http://schemas.microsoft.com/office/drawing/2014/main" id="{B08B8FAB-C09B-44B6-B2C8-2FA78BF58006}"/>
                  </a:ext>
                </a:extLst>
              </p:cNvPr>
              <p:cNvSpPr/>
              <p:nvPr userDrawn="1"/>
            </p:nvSpPr>
            <p:spPr>
              <a:xfrm>
                <a:off x="-3319415" y="1729710"/>
                <a:ext cx="2944682" cy="326338"/>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Selecteer de gewenste afbeelding</a:t>
                </a:r>
                <a:b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b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en klik 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‘Invoegen’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2" name="Groep 221">
                <a:extLst>
                  <a:ext uri="{FF2B5EF4-FFF2-40B4-BE49-F238E27FC236}">
                    <a16:creationId xmlns:a16="http://schemas.microsoft.com/office/drawing/2014/main" id="{B637F2FE-92D7-449D-AAE7-35B5E2A826ED}"/>
                  </a:ext>
                </a:extLst>
              </p:cNvPr>
              <p:cNvGrpSpPr/>
              <p:nvPr userDrawn="1"/>
            </p:nvGrpSpPr>
            <p:grpSpPr>
              <a:xfrm>
                <a:off x="-3311319" y="2164285"/>
                <a:ext cx="825500" cy="209550"/>
                <a:chOff x="13504624" y="2482850"/>
                <a:chExt cx="825500" cy="209550"/>
              </a:xfrm>
            </p:grpSpPr>
            <p:sp>
              <p:nvSpPr>
                <p:cNvPr id="270" name="Rechthoek 269">
                  <a:extLst>
                    <a:ext uri="{FF2B5EF4-FFF2-40B4-BE49-F238E27FC236}">
                      <a16:creationId xmlns:a16="http://schemas.microsoft.com/office/drawing/2014/main" id="{91D9627A-FE2E-441F-B0A6-7EAB68649083}"/>
                    </a:ext>
                  </a:extLst>
                </p:cNvPr>
                <p:cNvSpPr/>
                <p:nvPr userDrawn="1"/>
              </p:nvSpPr>
              <p:spPr>
                <a:xfrm>
                  <a:off x="13504624" y="2482850"/>
                  <a:ext cx="825500" cy="209550"/>
                </a:xfrm>
                <a:prstGeom prst="rect">
                  <a:avLst/>
                </a:prstGeom>
                <a:solidFill>
                  <a:srgbClr val="E5F1FB"/>
                </a:solidFill>
                <a:ln w="12700" cap="flat" cmpd="sng" algn="ctr">
                  <a:solidFill>
                    <a:srgbClr val="0B7ED9"/>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Invoegen</a:t>
                  </a:r>
                </a:p>
              </p:txBody>
            </p:sp>
            <p:cxnSp>
              <p:nvCxnSpPr>
                <p:cNvPr id="271" name="Rechte verbindingslijn 270">
                  <a:extLst>
                    <a:ext uri="{FF2B5EF4-FFF2-40B4-BE49-F238E27FC236}">
                      <a16:creationId xmlns:a16="http://schemas.microsoft.com/office/drawing/2014/main" id="{053BFC6E-2C51-44BF-8462-08B48A0FD58A}"/>
                    </a:ext>
                  </a:extLst>
                </p:cNvPr>
                <p:cNvCxnSpPr/>
                <p:nvPr userDrawn="1"/>
              </p:nvCxnSpPr>
              <p:spPr>
                <a:xfrm>
                  <a:off x="14155269" y="2515250"/>
                  <a:ext cx="0" cy="142717"/>
                </a:xfrm>
                <a:prstGeom prst="line">
                  <a:avLst/>
                </a:prstGeom>
                <a:noFill/>
                <a:ln w="3175" cap="flat" cmpd="sng" algn="ctr">
                  <a:solidFill>
                    <a:srgbClr val="44546A"/>
                  </a:solidFill>
                  <a:prstDash val="solid"/>
                </a:ln>
                <a:effectLst/>
              </p:spPr>
            </p:cxnSp>
            <p:sp>
              <p:nvSpPr>
                <p:cNvPr id="272" name="Gelijkbenige driehoek 271">
                  <a:extLst>
                    <a:ext uri="{FF2B5EF4-FFF2-40B4-BE49-F238E27FC236}">
                      <a16:creationId xmlns:a16="http://schemas.microsoft.com/office/drawing/2014/main" id="{B4A18D92-3E7A-45B0-B840-41FE58D2FFE1}"/>
                    </a:ext>
                  </a:extLst>
                </p:cNvPr>
                <p:cNvSpPr/>
                <p:nvPr userDrawn="1"/>
              </p:nvSpPr>
              <p:spPr>
                <a:xfrm rot="10800000">
                  <a:off x="14196089" y="2566904"/>
                  <a:ext cx="86866" cy="51147"/>
                </a:xfrm>
                <a:prstGeom prst="triangle">
                  <a:avLst/>
                </a:prstGeom>
                <a:solidFill>
                  <a:srgbClr val="000000"/>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3" name="Ovaal 222">
                <a:extLst>
                  <a:ext uri="{FF2B5EF4-FFF2-40B4-BE49-F238E27FC236}">
                    <a16:creationId xmlns:a16="http://schemas.microsoft.com/office/drawing/2014/main" id="{BF991BDF-A47D-4E1F-92C4-668298BF49D3}"/>
                  </a:ext>
                </a:extLst>
              </p:cNvPr>
              <p:cNvSpPr/>
              <p:nvPr userDrawn="1"/>
            </p:nvSpPr>
            <p:spPr>
              <a:xfrm>
                <a:off x="-3603587" y="255335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224" name="Rechthoek 223">
                <a:extLst>
                  <a:ext uri="{FF2B5EF4-FFF2-40B4-BE49-F238E27FC236}">
                    <a16:creationId xmlns:a16="http://schemas.microsoft.com/office/drawing/2014/main" id="{D45289F5-BB54-43FB-A912-3DD6D0790F7E}"/>
                  </a:ext>
                </a:extLst>
              </p:cNvPr>
              <p:cNvSpPr/>
              <p:nvPr userDrawn="1"/>
            </p:nvSpPr>
            <p:spPr>
              <a:xfrm>
                <a:off x="-3319416" y="2553360"/>
                <a:ext cx="3126341" cy="462795"/>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Klik met de rechter muisknop op de miniatuurweergave van de dia aan de linkerkant van het scherm en kies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‘Dia herstellen’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a:t>
                </a:r>
              </a:p>
            </p:txBody>
          </p:sp>
          <p:grpSp>
            <p:nvGrpSpPr>
              <p:cNvPr id="225" name="ICOON_info">
                <a:extLst>
                  <a:ext uri="{FF2B5EF4-FFF2-40B4-BE49-F238E27FC236}">
                    <a16:creationId xmlns:a16="http://schemas.microsoft.com/office/drawing/2014/main" id="{BF81B936-AC71-44D2-9854-5F9685BB74A1}"/>
                  </a:ext>
                </a:extLst>
              </p:cNvPr>
              <p:cNvGrpSpPr/>
              <p:nvPr userDrawn="1"/>
            </p:nvGrpSpPr>
            <p:grpSpPr>
              <a:xfrm>
                <a:off x="-376736" y="5894045"/>
                <a:ext cx="283685" cy="283685"/>
                <a:chOff x="-510741" y="5913713"/>
                <a:chExt cx="267555" cy="267555"/>
              </a:xfrm>
            </p:grpSpPr>
            <p:sp>
              <p:nvSpPr>
                <p:cNvPr id="268" name="Ovaal 267">
                  <a:extLst>
                    <a:ext uri="{FF2B5EF4-FFF2-40B4-BE49-F238E27FC236}">
                      <a16:creationId xmlns:a16="http://schemas.microsoft.com/office/drawing/2014/main" id="{8BC0D79E-91B5-44C2-A56D-3902A39EF037}"/>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69" name="Graphic 163" descr="Informatie">
                  <a:extLst>
                    <a:ext uri="{FF2B5EF4-FFF2-40B4-BE49-F238E27FC236}">
                      <a16:creationId xmlns:a16="http://schemas.microsoft.com/office/drawing/2014/main" id="{F274A48A-B516-4F29-807F-724B5FED8796}"/>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26" name="Ovaal 225">
                <a:extLst>
                  <a:ext uri="{FF2B5EF4-FFF2-40B4-BE49-F238E27FC236}">
                    <a16:creationId xmlns:a16="http://schemas.microsoft.com/office/drawing/2014/main" id="{94C25C34-B8CC-48D9-8F68-E2B38E6852BC}"/>
                  </a:ext>
                </a:extLst>
              </p:cNvPr>
              <p:cNvSpPr/>
              <p:nvPr userDrawn="1"/>
            </p:nvSpPr>
            <p:spPr>
              <a:xfrm>
                <a:off x="-3603587" y="4145789"/>
                <a:ext cx="180000" cy="180000"/>
              </a:xfrm>
              <a:prstGeom prst="ellipse">
                <a:avLst/>
              </a:prstGeom>
              <a:solidFill>
                <a:srgbClr val="211F26"/>
              </a:solidFill>
              <a:ln w="25400" cap="flat" cmpd="sng" algn="ctr">
                <a:noFill/>
                <a:prstDash val="solid"/>
              </a:ln>
              <a:effectLst/>
            </p:spPr>
            <p:txBody>
              <a:bodyPr wrap="none" lIns="0" tIns="0" rIns="0" bIns="0"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227" name="Rechthoek 226">
                <a:extLst>
                  <a:ext uri="{FF2B5EF4-FFF2-40B4-BE49-F238E27FC236}">
                    <a16:creationId xmlns:a16="http://schemas.microsoft.com/office/drawing/2014/main" id="{1BB4F659-5EDB-4CE7-8F25-420C52ACDD1F}"/>
                  </a:ext>
                </a:extLst>
              </p:cNvPr>
              <p:cNvSpPr/>
              <p:nvPr userDrawn="1"/>
            </p:nvSpPr>
            <p:spPr>
              <a:xfrm>
                <a:off x="-3319415" y="4145790"/>
                <a:ext cx="2944682" cy="979796"/>
              </a:xfrm>
              <a:prstGeom prst="rect">
                <a:avLst/>
              </a:prstGeom>
              <a:noFill/>
              <a:ln w="25400" cap="flat" cmpd="sng" algn="ctr">
                <a:noFill/>
                <a:prstDash val="solid"/>
              </a:ln>
              <a:effectLst/>
            </p:spPr>
            <p:txBody>
              <a:bodyPr lIns="0" tIns="0" rIns="0" bIns="0" rtlCol="0" anchor="t">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Om de afbeelding te schalen of bij te snijden, ga naar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‘Hulpmiddelen voor afbeeldingen - Opmaak’</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en klik op de knop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‘Bijsnijden’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Schaal met de bolletjes de afbeelding en met de hoekjes het afbeeldingskader.</a:t>
                </a:r>
              </a:p>
            </p:txBody>
          </p:sp>
          <p:grpSp>
            <p:nvGrpSpPr>
              <p:cNvPr id="228" name="Groep 227">
                <a:extLst>
                  <a:ext uri="{FF2B5EF4-FFF2-40B4-BE49-F238E27FC236}">
                    <a16:creationId xmlns:a16="http://schemas.microsoft.com/office/drawing/2014/main" id="{C4D01CDE-5147-4B26-827D-3B574E94BED1}"/>
                  </a:ext>
                </a:extLst>
              </p:cNvPr>
              <p:cNvGrpSpPr/>
              <p:nvPr userDrawn="1"/>
            </p:nvGrpSpPr>
            <p:grpSpPr>
              <a:xfrm>
                <a:off x="-3408294" y="5236167"/>
                <a:ext cx="622283" cy="612919"/>
                <a:chOff x="12617641" y="3403239"/>
                <a:chExt cx="752963" cy="741634"/>
              </a:xfrm>
            </p:grpSpPr>
            <p:grpSp>
              <p:nvGrpSpPr>
                <p:cNvPr id="252" name="Groep 251">
                  <a:extLst>
                    <a:ext uri="{FF2B5EF4-FFF2-40B4-BE49-F238E27FC236}">
                      <a16:creationId xmlns:a16="http://schemas.microsoft.com/office/drawing/2014/main" id="{45B1F524-FB42-45B5-9120-4A3E1FC6C217}"/>
                    </a:ext>
                  </a:extLst>
                </p:cNvPr>
                <p:cNvGrpSpPr/>
                <p:nvPr userDrawn="1"/>
              </p:nvGrpSpPr>
              <p:grpSpPr>
                <a:xfrm>
                  <a:off x="12771550" y="3403239"/>
                  <a:ext cx="467156" cy="448491"/>
                  <a:chOff x="12782177" y="3403239"/>
                  <a:chExt cx="467156" cy="448491"/>
                </a:xfrm>
              </p:grpSpPr>
              <p:grpSp>
                <p:nvGrpSpPr>
                  <p:cNvPr id="255" name="Groep 254">
                    <a:extLst>
                      <a:ext uri="{FF2B5EF4-FFF2-40B4-BE49-F238E27FC236}">
                        <a16:creationId xmlns:a16="http://schemas.microsoft.com/office/drawing/2014/main" id="{10D00E07-1944-422E-9DF9-1024DFFF4ED5}"/>
                      </a:ext>
                    </a:extLst>
                  </p:cNvPr>
                  <p:cNvGrpSpPr/>
                  <p:nvPr userDrawn="1"/>
                </p:nvGrpSpPr>
                <p:grpSpPr>
                  <a:xfrm>
                    <a:off x="12782177" y="3403239"/>
                    <a:ext cx="412972" cy="396132"/>
                    <a:chOff x="13554906" y="3320109"/>
                    <a:chExt cx="443912" cy="425811"/>
                  </a:xfrm>
                </p:grpSpPr>
                <p:grpSp>
                  <p:nvGrpSpPr>
                    <p:cNvPr id="262" name="Groep 261">
                      <a:extLst>
                        <a:ext uri="{FF2B5EF4-FFF2-40B4-BE49-F238E27FC236}">
                          <a16:creationId xmlns:a16="http://schemas.microsoft.com/office/drawing/2014/main" id="{4A6FF204-2048-4B00-8ADC-C2BA9B80CFC8}"/>
                        </a:ext>
                      </a:extLst>
                    </p:cNvPr>
                    <p:cNvGrpSpPr/>
                    <p:nvPr userDrawn="1"/>
                  </p:nvGrpSpPr>
                  <p:grpSpPr>
                    <a:xfrm>
                      <a:off x="13554906" y="3320109"/>
                      <a:ext cx="443912" cy="425811"/>
                      <a:chOff x="12909684" y="1276143"/>
                      <a:chExt cx="443912" cy="425811"/>
                    </a:xfrm>
                  </p:grpSpPr>
                  <p:sp>
                    <p:nvSpPr>
                      <p:cNvPr id="265" name="Rechthoek 264">
                        <a:extLst>
                          <a:ext uri="{FF2B5EF4-FFF2-40B4-BE49-F238E27FC236}">
                            <a16:creationId xmlns:a16="http://schemas.microsoft.com/office/drawing/2014/main" id="{964A5B26-F263-4F85-9627-213AC2816D3E}"/>
                          </a:ext>
                        </a:extLst>
                      </p:cNvPr>
                      <p:cNvSpPr/>
                      <p:nvPr userDrawn="1"/>
                    </p:nvSpPr>
                    <p:spPr>
                      <a:xfrm>
                        <a:off x="12909684" y="1276143"/>
                        <a:ext cx="443912" cy="425811"/>
                      </a:xfrm>
                      <a:prstGeom prst="rect">
                        <a:avLst/>
                      </a:prstGeom>
                      <a:noFill/>
                      <a:ln w="12700" cap="flat" cmpd="sng" algn="ctr">
                        <a:solidFill>
                          <a:srgbClr val="818181"/>
                        </a:solidFill>
                        <a:prstDash val="dash"/>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6" name="Rechthoek 265">
                        <a:extLst>
                          <a:ext uri="{FF2B5EF4-FFF2-40B4-BE49-F238E27FC236}">
                            <a16:creationId xmlns:a16="http://schemas.microsoft.com/office/drawing/2014/main" id="{F94F9B7D-C7AA-4352-913B-86C679007127}"/>
                          </a:ext>
                        </a:extLst>
                      </p:cNvPr>
                      <p:cNvSpPr/>
                      <p:nvPr userDrawn="1"/>
                    </p:nvSpPr>
                    <p:spPr>
                      <a:xfrm>
                        <a:off x="12909684" y="1276143"/>
                        <a:ext cx="261629" cy="257807"/>
                      </a:xfrm>
                      <a:prstGeom prst="rect">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7" name="Ovaal 266">
                        <a:extLst>
                          <a:ext uri="{FF2B5EF4-FFF2-40B4-BE49-F238E27FC236}">
                            <a16:creationId xmlns:a16="http://schemas.microsoft.com/office/drawing/2014/main" id="{2B124C89-C427-4472-8B42-42B20628E805}"/>
                          </a:ext>
                        </a:extLst>
                      </p:cNvPr>
                      <p:cNvSpPr/>
                      <p:nvPr userDrawn="1"/>
                    </p:nvSpPr>
                    <p:spPr>
                      <a:xfrm>
                        <a:off x="13069071" y="1308711"/>
                        <a:ext cx="72188" cy="72188"/>
                      </a:xfrm>
                      <a:prstGeom prst="ellipse">
                        <a:avLst/>
                      </a:prstGeom>
                      <a:solidFill>
                        <a:srgbClr val="ECC67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pic>
                  <p:nvPicPr>
                    <p:cNvPr id="263" name="Afbeelding 262">
                      <a:extLst>
                        <a:ext uri="{FF2B5EF4-FFF2-40B4-BE49-F238E27FC236}">
                          <a16:creationId xmlns:a16="http://schemas.microsoft.com/office/drawing/2014/main" id="{3BC5CDBE-FFC6-4BCF-B2FD-A9512D52589C}"/>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a:off x="13567296" y="3424992"/>
                      <a:ext cx="173367" cy="140220"/>
                    </a:xfrm>
                    <a:prstGeom prst="rect">
                      <a:avLst/>
                    </a:prstGeom>
                  </p:spPr>
                </p:pic>
                <p:pic>
                  <p:nvPicPr>
                    <p:cNvPr id="264" name="Afbeelding 263">
                      <a:extLst>
                        <a:ext uri="{FF2B5EF4-FFF2-40B4-BE49-F238E27FC236}">
                          <a16:creationId xmlns:a16="http://schemas.microsoft.com/office/drawing/2014/main" id="{7A018765-C354-456B-AF20-E4181267E284}"/>
                        </a:ext>
                      </a:extLst>
                    </p:cNvPr>
                    <p:cNvPicPr>
                      <a:picLocks noChangeAspect="1"/>
                    </p:cNvPicPr>
                    <p:nvPr userDrawn="1"/>
                  </p:nvPicPr>
                  <p:blipFill>
                    <a:blip r:embed="rId2">
                      <a:duotone>
                        <a:prstClr val="black"/>
                        <a:srgbClr val="4D82B8">
                          <a:tint val="45000"/>
                          <a:satMod val="400000"/>
                        </a:srgbClr>
                      </a:duotone>
                      <a:extLst>
                        <a:ext uri="{BEBA8EAE-BF5A-486C-A8C5-ECC9F3942E4B}">
                          <a14:imgProps xmlns:a14="http://schemas.microsoft.com/office/drawing/2010/main">
                            <a14:imgLayer r:embed="rId3">
                              <a14:imgEffect>
                                <a14:brightnessContrast contrast="-40000"/>
                              </a14:imgEffect>
                            </a14:imgLayer>
                          </a14:imgProps>
                        </a:ext>
                      </a:extLst>
                    </a:blip>
                    <a:stretch>
                      <a:fillRect/>
                    </a:stretch>
                  </p:blipFill>
                  <p:spPr>
                    <a:xfrm flipH="1">
                      <a:off x="13635599" y="3453788"/>
                      <a:ext cx="173367" cy="111424"/>
                    </a:xfrm>
                    <a:prstGeom prst="rect">
                      <a:avLst/>
                    </a:prstGeom>
                  </p:spPr>
                </p:pic>
              </p:grpSp>
              <p:grpSp>
                <p:nvGrpSpPr>
                  <p:cNvPr id="256" name="Groep 255">
                    <a:extLst>
                      <a:ext uri="{FF2B5EF4-FFF2-40B4-BE49-F238E27FC236}">
                        <a16:creationId xmlns:a16="http://schemas.microsoft.com/office/drawing/2014/main" id="{239CB0CC-FC94-4F05-871C-B176C412B897}"/>
                      </a:ext>
                    </a:extLst>
                  </p:cNvPr>
                  <p:cNvGrpSpPr/>
                  <p:nvPr userDrawn="1"/>
                </p:nvGrpSpPr>
                <p:grpSpPr>
                  <a:xfrm>
                    <a:off x="13103513" y="3705268"/>
                    <a:ext cx="145820" cy="146462"/>
                    <a:chOff x="13096169" y="3602278"/>
                    <a:chExt cx="145820" cy="146462"/>
                  </a:xfrm>
                </p:grpSpPr>
                <p:sp>
                  <p:nvSpPr>
                    <p:cNvPr id="260" name="Rechthoek 259">
                      <a:extLst>
                        <a:ext uri="{FF2B5EF4-FFF2-40B4-BE49-F238E27FC236}">
                          <a16:creationId xmlns:a16="http://schemas.microsoft.com/office/drawing/2014/main" id="{09B1D0BE-969C-4559-B37A-A315CC44EE8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61" name="Rechthoek 260">
                      <a:extLst>
                        <a:ext uri="{FF2B5EF4-FFF2-40B4-BE49-F238E27FC236}">
                          <a16:creationId xmlns:a16="http://schemas.microsoft.com/office/drawing/2014/main" id="{1C633CFC-9147-4D1E-B4C6-69700B444A6E}"/>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57" name="Groep 256">
                    <a:extLst>
                      <a:ext uri="{FF2B5EF4-FFF2-40B4-BE49-F238E27FC236}">
                        <a16:creationId xmlns:a16="http://schemas.microsoft.com/office/drawing/2014/main" id="{EBB290E4-3CCD-478A-A354-58DCBCF51A2A}"/>
                      </a:ext>
                    </a:extLst>
                  </p:cNvPr>
                  <p:cNvGrpSpPr/>
                  <p:nvPr userDrawn="1"/>
                </p:nvGrpSpPr>
                <p:grpSpPr>
                  <a:xfrm rot="10800000">
                    <a:off x="13061402" y="3665637"/>
                    <a:ext cx="145820" cy="146462"/>
                    <a:chOff x="13096169" y="3602278"/>
                    <a:chExt cx="145820" cy="146462"/>
                  </a:xfrm>
                </p:grpSpPr>
                <p:sp>
                  <p:nvSpPr>
                    <p:cNvPr id="258" name="Rechthoek 257">
                      <a:extLst>
                        <a:ext uri="{FF2B5EF4-FFF2-40B4-BE49-F238E27FC236}">
                          <a16:creationId xmlns:a16="http://schemas.microsoft.com/office/drawing/2014/main" id="{9014378D-D8B0-437E-87F2-BE74FFFE9891}"/>
                        </a:ext>
                      </a:extLst>
                    </p:cNvPr>
                    <p:cNvSpPr/>
                    <p:nvPr userDrawn="1"/>
                  </p:nvSpPr>
                  <p:spPr>
                    <a:xfrm>
                      <a:off x="13096169" y="3602278"/>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9" name="Rechthoek 258">
                      <a:extLst>
                        <a:ext uri="{FF2B5EF4-FFF2-40B4-BE49-F238E27FC236}">
                          <a16:creationId xmlns:a16="http://schemas.microsoft.com/office/drawing/2014/main" id="{9492EC54-C752-4D5C-A7D6-8D4C1EDB9F05}"/>
                        </a:ext>
                      </a:extLst>
                    </p:cNvPr>
                    <p:cNvSpPr/>
                    <p:nvPr userDrawn="1"/>
                  </p:nvSpPr>
                  <p:spPr>
                    <a:xfrm rot="5400000">
                      <a:off x="13037453" y="3661636"/>
                      <a:ext cx="145820" cy="28388"/>
                    </a:xfrm>
                    <a:prstGeom prst="rect">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sp>
              <p:nvSpPr>
                <p:cNvPr id="253" name="Rechthoek 252">
                  <a:extLst>
                    <a:ext uri="{FF2B5EF4-FFF2-40B4-BE49-F238E27FC236}">
                      <a16:creationId xmlns:a16="http://schemas.microsoft.com/office/drawing/2014/main" id="{044D46CD-9D29-410B-BA79-5E197F3C304C}"/>
                    </a:ext>
                  </a:extLst>
                </p:cNvPr>
                <p:cNvSpPr/>
                <p:nvPr userDrawn="1"/>
              </p:nvSpPr>
              <p:spPr>
                <a:xfrm>
                  <a:off x="12617641" y="3889890"/>
                  <a:ext cx="752963" cy="161170"/>
                </a:xfrm>
                <a:prstGeom prst="rect">
                  <a:avLst/>
                </a:prstGeom>
                <a:no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Bijsnijden</a:t>
                  </a:r>
                </a:p>
              </p:txBody>
            </p:sp>
            <p:sp>
              <p:nvSpPr>
                <p:cNvPr id="254" name="Gelijkbenige driehoek 253">
                  <a:extLst>
                    <a:ext uri="{FF2B5EF4-FFF2-40B4-BE49-F238E27FC236}">
                      <a16:creationId xmlns:a16="http://schemas.microsoft.com/office/drawing/2014/main" id="{D1C925D7-EA9D-4A45-B1F2-1194C8EE5730}"/>
                    </a:ext>
                  </a:extLst>
                </p:cNvPr>
                <p:cNvSpPr/>
                <p:nvPr userDrawn="1"/>
              </p:nvSpPr>
              <p:spPr>
                <a:xfrm rot="10800000">
                  <a:off x="12950688" y="4093726"/>
                  <a:ext cx="86866" cy="51147"/>
                </a:xfrm>
                <a:prstGeom prst="triangle">
                  <a:avLst/>
                </a:prstGeom>
                <a:solidFill>
                  <a:srgbClr val="81818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29" name="Rechthoek 228">
                <a:extLst>
                  <a:ext uri="{FF2B5EF4-FFF2-40B4-BE49-F238E27FC236}">
                    <a16:creationId xmlns:a16="http://schemas.microsoft.com/office/drawing/2014/main" id="{7785CBEF-DFA3-4F16-AF89-B518D591A365}"/>
                  </a:ext>
                </a:extLst>
              </p:cNvPr>
              <p:cNvSpPr/>
              <p:nvPr userDrawn="1"/>
            </p:nvSpPr>
            <p:spPr>
              <a:xfrm>
                <a:off x="-3316836" y="3119689"/>
                <a:ext cx="1239216" cy="719917"/>
              </a:xfrm>
              <a:prstGeom prst="rect">
                <a:avLst/>
              </a:prstGeom>
              <a:pattFill prst="wdUpDiag">
                <a:fgClr>
                  <a:srgbClr val="E0E0E0"/>
                </a:fgClr>
                <a:bgClr>
                  <a:srgbClr val="ECECEC"/>
                </a:bgClr>
              </a:pattFill>
              <a:ln w="12700" cap="flat" cmpd="sng" algn="ctr">
                <a:solidFill>
                  <a:srgbClr val="D3D3D3"/>
                </a:solidFill>
                <a:prstDash val="solid"/>
                <a:miter lim="800000"/>
              </a:ln>
              <a:effectLst/>
            </p:spPr>
            <p:txBody>
              <a:bodyPr rot="0" spcFirstLastPara="0" vert="horz" wrap="square" lIns="72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0" i="1"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0" name="Groep 229">
                <a:extLst>
                  <a:ext uri="{FF2B5EF4-FFF2-40B4-BE49-F238E27FC236}">
                    <a16:creationId xmlns:a16="http://schemas.microsoft.com/office/drawing/2014/main" id="{9BF3EB54-E157-47F0-9C88-F3E01C3BDE0C}"/>
                  </a:ext>
                </a:extLst>
              </p:cNvPr>
              <p:cNvGrpSpPr/>
              <p:nvPr userDrawn="1"/>
            </p:nvGrpSpPr>
            <p:grpSpPr>
              <a:xfrm>
                <a:off x="-2485819" y="3399207"/>
                <a:ext cx="1222990" cy="563933"/>
                <a:chOff x="-2485819" y="3399207"/>
                <a:chExt cx="1222990" cy="563933"/>
              </a:xfrm>
            </p:grpSpPr>
            <p:sp>
              <p:nvSpPr>
                <p:cNvPr id="231" name="Rechthoek 230">
                  <a:extLst>
                    <a:ext uri="{FF2B5EF4-FFF2-40B4-BE49-F238E27FC236}">
                      <a16:creationId xmlns:a16="http://schemas.microsoft.com/office/drawing/2014/main" id="{384919C8-8F0E-4D14-9138-483D90E2271F}"/>
                    </a:ext>
                  </a:extLst>
                </p:cNvPr>
                <p:cNvSpPr/>
                <p:nvPr userDrawn="1"/>
              </p:nvSpPr>
              <p:spPr>
                <a:xfrm>
                  <a:off x="-2485819" y="3399207"/>
                  <a:ext cx="1176476" cy="504851"/>
                </a:xfrm>
                <a:prstGeom prst="rect">
                  <a:avLst/>
                </a:prstGeom>
                <a:solidFill>
                  <a:sysClr val="window" lastClr="FFFFFF"/>
                </a:solidFill>
                <a:ln w="12700" cap="flat" cmpd="sng" algn="ctr">
                  <a:solidFill>
                    <a:srgbClr val="D1D1D1"/>
                  </a:solidFill>
                  <a:prstDash val="solid"/>
                  <a:miter lim="800000"/>
                </a:ln>
                <a:effectLst/>
              </p:spPr>
              <p:txBody>
                <a:bodyPr rot="0" spcFirstLastPara="0"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32" name="Rechthoek 231">
                  <a:extLst>
                    <a:ext uri="{FF2B5EF4-FFF2-40B4-BE49-F238E27FC236}">
                      <a16:creationId xmlns:a16="http://schemas.microsoft.com/office/drawing/2014/main" id="{D6A604A5-5EB2-482A-A4AE-CF5C771029C6}"/>
                    </a:ext>
                  </a:extLst>
                </p:cNvPr>
                <p:cNvSpPr/>
                <p:nvPr userDrawn="1"/>
              </p:nvSpPr>
              <p:spPr>
                <a:xfrm>
                  <a:off x="-2479584" y="3652838"/>
                  <a:ext cx="1164007" cy="246701"/>
                </a:xfrm>
                <a:prstGeom prst="rect">
                  <a:avLst/>
                </a:prstGeom>
                <a:solidFill>
                  <a:srgbClr val="FCE4DC"/>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233" name="Groep 232">
                  <a:extLst>
                    <a:ext uri="{FF2B5EF4-FFF2-40B4-BE49-F238E27FC236}">
                      <a16:creationId xmlns:a16="http://schemas.microsoft.com/office/drawing/2014/main" id="{3D618D92-6324-42CA-B07E-8953CCA1FEDC}"/>
                    </a:ext>
                  </a:extLst>
                </p:cNvPr>
                <p:cNvGrpSpPr/>
                <p:nvPr userDrawn="1"/>
              </p:nvGrpSpPr>
              <p:grpSpPr>
                <a:xfrm>
                  <a:off x="-2403869" y="3460544"/>
                  <a:ext cx="155951" cy="131922"/>
                  <a:chOff x="12968836" y="3354170"/>
                  <a:chExt cx="404806" cy="342433"/>
                </a:xfrm>
              </p:grpSpPr>
              <p:sp>
                <p:nvSpPr>
                  <p:cNvPr id="246" name="Rechthoek: afgeronde hoeken 245">
                    <a:extLst>
                      <a:ext uri="{FF2B5EF4-FFF2-40B4-BE49-F238E27FC236}">
                        <a16:creationId xmlns:a16="http://schemas.microsoft.com/office/drawing/2014/main" id="{9B4990BE-CE57-4DB4-B3E3-406A456C43EC}"/>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7" name="Rechthoek 246">
                    <a:extLst>
                      <a:ext uri="{FF2B5EF4-FFF2-40B4-BE49-F238E27FC236}">
                        <a16:creationId xmlns:a16="http://schemas.microsoft.com/office/drawing/2014/main" id="{D0DDF426-6EAC-47EE-93CC-9A4E496443C3}"/>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8" name="Rechthoek 247">
                    <a:extLst>
                      <a:ext uri="{FF2B5EF4-FFF2-40B4-BE49-F238E27FC236}">
                        <a16:creationId xmlns:a16="http://schemas.microsoft.com/office/drawing/2014/main" id="{9CADA7C3-9670-4EC7-A6BD-C6419B95174B}"/>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9" name="Rechthoek 248">
                    <a:extLst>
                      <a:ext uri="{FF2B5EF4-FFF2-40B4-BE49-F238E27FC236}">
                        <a16:creationId xmlns:a16="http://schemas.microsoft.com/office/drawing/2014/main" id="{DBDFEE89-034E-4A33-B15F-181D0691C412}"/>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0" name="Rechthoek 249">
                    <a:extLst>
                      <a:ext uri="{FF2B5EF4-FFF2-40B4-BE49-F238E27FC236}">
                        <a16:creationId xmlns:a16="http://schemas.microsoft.com/office/drawing/2014/main" id="{6511F99C-4149-49D5-A9AA-99DBAF052FBC}"/>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51" name="Rechthoek 250">
                    <a:extLst>
                      <a:ext uri="{FF2B5EF4-FFF2-40B4-BE49-F238E27FC236}">
                        <a16:creationId xmlns:a16="http://schemas.microsoft.com/office/drawing/2014/main" id="{7966ED9E-C267-4ABD-8889-4924A6FB0398}"/>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234" name="Groep 233">
                  <a:extLst>
                    <a:ext uri="{FF2B5EF4-FFF2-40B4-BE49-F238E27FC236}">
                      <a16:creationId xmlns:a16="http://schemas.microsoft.com/office/drawing/2014/main" id="{B8C1C270-A4BC-41BE-AF17-F1A06B7D77D9}"/>
                    </a:ext>
                  </a:extLst>
                </p:cNvPr>
                <p:cNvGrpSpPr/>
                <p:nvPr userDrawn="1"/>
              </p:nvGrpSpPr>
              <p:grpSpPr>
                <a:xfrm>
                  <a:off x="-2423424" y="3690208"/>
                  <a:ext cx="166739" cy="218963"/>
                  <a:chOff x="12940828" y="3950597"/>
                  <a:chExt cx="432813" cy="568367"/>
                </a:xfrm>
              </p:grpSpPr>
              <p:grpSp>
                <p:nvGrpSpPr>
                  <p:cNvPr id="238" name="Groep 237">
                    <a:extLst>
                      <a:ext uri="{FF2B5EF4-FFF2-40B4-BE49-F238E27FC236}">
                        <a16:creationId xmlns:a16="http://schemas.microsoft.com/office/drawing/2014/main" id="{F512F617-264E-45E5-9B79-C99F573DB1F5}"/>
                      </a:ext>
                    </a:extLst>
                  </p:cNvPr>
                  <p:cNvGrpSpPr/>
                  <p:nvPr userDrawn="1"/>
                </p:nvGrpSpPr>
                <p:grpSpPr>
                  <a:xfrm>
                    <a:off x="13000382" y="4006891"/>
                    <a:ext cx="373259" cy="315747"/>
                    <a:chOff x="12968836" y="3354170"/>
                    <a:chExt cx="404806" cy="342433"/>
                  </a:xfrm>
                </p:grpSpPr>
                <p:sp>
                  <p:nvSpPr>
                    <p:cNvPr id="240" name="Rechthoek: afgeronde hoeken 239">
                      <a:extLst>
                        <a:ext uri="{FF2B5EF4-FFF2-40B4-BE49-F238E27FC236}">
                          <a16:creationId xmlns:a16="http://schemas.microsoft.com/office/drawing/2014/main" id="{86C470EA-04C4-4A39-81D7-0BCD9878BB84}"/>
                        </a:ext>
                      </a:extLst>
                    </p:cNvPr>
                    <p:cNvSpPr/>
                    <p:nvPr userDrawn="1"/>
                  </p:nvSpPr>
                  <p:spPr>
                    <a:xfrm>
                      <a:off x="12968836" y="3354170"/>
                      <a:ext cx="404806" cy="342433"/>
                    </a:xfrm>
                    <a:prstGeom prst="roundRect">
                      <a:avLst>
                        <a:gd name="adj" fmla="val 2911"/>
                      </a:avLst>
                    </a:prstGeom>
                    <a:solidFill>
                      <a:sysClr val="window" lastClr="FFFFFF"/>
                    </a:solidFill>
                    <a:ln w="12700" cap="flat" cmpd="sng" algn="ctr">
                      <a:solidFill>
                        <a:srgbClr val="818181"/>
                      </a:solidFill>
                      <a:prstDash val="solid"/>
                      <a:miter lim="800000"/>
                    </a:ln>
                    <a:effectLst/>
                  </p:spPr>
                  <p:txBody>
                    <a:bodyPr rot="0" spcFirstLastPara="0" vertOverflow="overflow" horzOverflow="overflow" vert="horz" wrap="square" lIns="10800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80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1" name="Rechthoek 240">
                      <a:extLst>
                        <a:ext uri="{FF2B5EF4-FFF2-40B4-BE49-F238E27FC236}">
                          <a16:creationId xmlns:a16="http://schemas.microsoft.com/office/drawing/2014/main" id="{353C45A6-A005-4381-8E72-DCCEA6681DC9}"/>
                        </a:ext>
                      </a:extLst>
                    </p:cNvPr>
                    <p:cNvSpPr/>
                    <p:nvPr userDrawn="1"/>
                  </p:nvSpPr>
                  <p:spPr>
                    <a:xfrm>
                      <a:off x="13025180" y="3401181"/>
                      <a:ext cx="305213" cy="41563"/>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2" name="Rechthoek 241">
                      <a:extLst>
                        <a:ext uri="{FF2B5EF4-FFF2-40B4-BE49-F238E27FC236}">
                          <a16:creationId xmlns:a16="http://schemas.microsoft.com/office/drawing/2014/main" id="{B7F9ACE4-5F67-4ABD-A973-4D9A80EB8B91}"/>
                        </a:ext>
                      </a:extLst>
                    </p:cNvPr>
                    <p:cNvSpPr/>
                    <p:nvPr userDrawn="1"/>
                  </p:nvSpPr>
                  <p:spPr>
                    <a:xfrm>
                      <a:off x="13025181" y="3471575"/>
                      <a:ext cx="118778" cy="181691"/>
                    </a:xfrm>
                    <a:prstGeom prst="rect">
                      <a:avLst/>
                    </a:prstGeom>
                    <a:solidFill>
                      <a:srgbClr val="D1D1D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3" name="Rechthoek 242">
                      <a:extLst>
                        <a:ext uri="{FF2B5EF4-FFF2-40B4-BE49-F238E27FC236}">
                          <a16:creationId xmlns:a16="http://schemas.microsoft.com/office/drawing/2014/main" id="{F240BCA3-01EA-4DF8-B998-33C9FC5CEE54}"/>
                        </a:ext>
                      </a:extLst>
                    </p:cNvPr>
                    <p:cNvSpPr/>
                    <p:nvPr userDrawn="1"/>
                  </p:nvSpPr>
                  <p:spPr>
                    <a:xfrm>
                      <a:off x="13180812" y="3481982"/>
                      <a:ext cx="13527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4" name="Rechthoek 243">
                      <a:extLst>
                        <a:ext uri="{FF2B5EF4-FFF2-40B4-BE49-F238E27FC236}">
                          <a16:creationId xmlns:a16="http://schemas.microsoft.com/office/drawing/2014/main" id="{4541EB38-DCAA-43BE-853A-071B08C40501}"/>
                        </a:ext>
                      </a:extLst>
                    </p:cNvPr>
                    <p:cNvSpPr/>
                    <p:nvPr userDrawn="1"/>
                  </p:nvSpPr>
                  <p:spPr>
                    <a:xfrm>
                      <a:off x="13180812" y="3554800"/>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245" name="Rechthoek 244">
                      <a:extLst>
                        <a:ext uri="{FF2B5EF4-FFF2-40B4-BE49-F238E27FC236}">
                          <a16:creationId xmlns:a16="http://schemas.microsoft.com/office/drawing/2014/main" id="{3DF11290-9B61-4AED-8EE4-8C7C2C6B84AA}"/>
                        </a:ext>
                      </a:extLst>
                    </p:cNvPr>
                    <p:cNvSpPr/>
                    <p:nvPr userDrawn="1"/>
                  </p:nvSpPr>
                  <p:spPr>
                    <a:xfrm>
                      <a:off x="13180812" y="3627618"/>
                      <a:ext cx="69418" cy="21328"/>
                    </a:xfrm>
                    <a:prstGeom prst="rect">
                      <a:avLst/>
                    </a:prstGeom>
                    <a:solidFill>
                      <a:srgbClr val="B2B2B2"/>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sp>
                <p:nvSpPr>
                  <p:cNvPr id="239" name="Boog 238">
                    <a:extLst>
                      <a:ext uri="{FF2B5EF4-FFF2-40B4-BE49-F238E27FC236}">
                        <a16:creationId xmlns:a16="http://schemas.microsoft.com/office/drawing/2014/main" id="{39D7E6E4-BB45-4AC8-809A-C91248600B7E}"/>
                      </a:ext>
                    </a:extLst>
                  </p:cNvPr>
                  <p:cNvSpPr/>
                  <p:nvPr userDrawn="1"/>
                </p:nvSpPr>
                <p:spPr>
                  <a:xfrm rot="17637075">
                    <a:off x="12776155" y="4115270"/>
                    <a:ext cx="568367" cy="239021"/>
                  </a:xfrm>
                  <a:prstGeom prst="arc">
                    <a:avLst>
                      <a:gd name="adj1" fmla="val 15959368"/>
                      <a:gd name="adj2" fmla="val 1354623"/>
                    </a:avLst>
                  </a:prstGeom>
                  <a:noFill/>
                  <a:ln w="19050" cap="flat" cmpd="sng" algn="ctr">
                    <a:solidFill>
                      <a:srgbClr val="4D82B8"/>
                    </a:solidFill>
                    <a:prstDash val="solid"/>
                    <a:headEnd type="arrow" w="med" len="sm"/>
                  </a:ln>
                  <a:effectLst/>
                </p:spPr>
                <p:txBody>
                  <a:bodyPr rtlCol="0" anchor="ctr">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24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sp>
              <p:nvSpPr>
                <p:cNvPr id="235" name="Tekstvak 234">
                  <a:extLst>
                    <a:ext uri="{FF2B5EF4-FFF2-40B4-BE49-F238E27FC236}">
                      <a16:creationId xmlns:a16="http://schemas.microsoft.com/office/drawing/2014/main" id="{AA7506C9-7A37-48B2-82A5-CFD96C01A1D8}"/>
                    </a:ext>
                  </a:extLst>
                </p:cNvPr>
                <p:cNvSpPr txBox="1"/>
                <p:nvPr userDrawn="1"/>
              </p:nvSpPr>
              <p:spPr>
                <a:xfrm>
                  <a:off x="-2245455" y="3460544"/>
                  <a:ext cx="896116" cy="134709"/>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Indeling</a:t>
                  </a:r>
                </a:p>
              </p:txBody>
            </p:sp>
            <p:sp>
              <p:nvSpPr>
                <p:cNvPr id="236" name="Tekstvak 235">
                  <a:extLst>
                    <a:ext uri="{FF2B5EF4-FFF2-40B4-BE49-F238E27FC236}">
                      <a16:creationId xmlns:a16="http://schemas.microsoft.com/office/drawing/2014/main" id="{B3044B1E-9012-46EF-BE0C-BFF0512DFA66}"/>
                    </a:ext>
                  </a:extLst>
                </p:cNvPr>
                <p:cNvSpPr txBox="1"/>
                <p:nvPr userDrawn="1"/>
              </p:nvSpPr>
              <p:spPr>
                <a:xfrm>
                  <a:off x="-2258884" y="3712980"/>
                  <a:ext cx="909545" cy="126416"/>
                </a:xfrm>
                <a:prstGeom prst="rect">
                  <a:avLst/>
                </a:prstGeom>
                <a:noFill/>
              </p:spPr>
              <p:txBody>
                <a:bodyPr wrap="square" rtlCol="0" anchor="ctr">
                  <a:noAutofit/>
                </a:bodyPr>
                <a:lstStyle/>
                <a:p>
                  <a:pPr marL="0" marR="0" lvl="0" indent="0" defTabSz="1217512" eaLnBrk="1" fontAlgn="auto" latinLnBrk="0" hangingPunct="1">
                    <a:lnSpc>
                      <a:spcPct val="90000"/>
                    </a:lnSpc>
                    <a:spcBef>
                      <a:spcPts val="600"/>
                    </a:spcBef>
                    <a:spcAft>
                      <a:spcPts val="600"/>
                    </a:spcAft>
                    <a:buClrTx/>
                    <a:buSzTx/>
                    <a:buFontTx/>
                    <a:buNone/>
                    <a:tabLst/>
                    <a:defRPr/>
                  </a:pPr>
                  <a:r>
                    <a:rPr kumimoji="0" lang="nl-NL" sz="9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rPr>
                    <a:t>Dia Herstellen</a:t>
                  </a:r>
                </a:p>
              </p:txBody>
            </p:sp>
            <p:sp>
              <p:nvSpPr>
                <p:cNvPr id="237" name="Vrije vorm: vorm 236">
                  <a:extLst>
                    <a:ext uri="{FF2B5EF4-FFF2-40B4-BE49-F238E27FC236}">
                      <a16:creationId xmlns:a16="http://schemas.microsoft.com/office/drawing/2014/main" id="{AB54D9A9-C181-4C2D-8188-74A2D7D14AA5}"/>
                    </a:ext>
                  </a:extLst>
                </p:cNvPr>
                <p:cNvSpPr/>
                <p:nvPr userDrawn="1"/>
              </p:nvSpPr>
              <p:spPr>
                <a:xfrm>
                  <a:off x="-1360391" y="3783140"/>
                  <a:ext cx="97562" cy="180000"/>
                </a:xfrm>
                <a:custGeom>
                  <a:avLst/>
                  <a:gdLst>
                    <a:gd name="connsiteX0" fmla="*/ 0 w 880280"/>
                    <a:gd name="connsiteY0" fmla="*/ 0 h 1624084"/>
                    <a:gd name="connsiteX1" fmla="*/ 0 w 880280"/>
                    <a:gd name="connsiteY1" fmla="*/ 1262418 h 1624084"/>
                    <a:gd name="connsiteX2" fmla="*/ 341194 w 880280"/>
                    <a:gd name="connsiteY2" fmla="*/ 96899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27546 w 880280"/>
                    <a:gd name="connsiteY2" fmla="*/ 975815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00250 w 880280"/>
                    <a:gd name="connsiteY2" fmla="*/ 1003111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25438 w 880280"/>
                    <a:gd name="connsiteY5" fmla="*/ 928048 h 1624084"/>
                    <a:gd name="connsiteX6" fmla="*/ 511791 w 880280"/>
                    <a:gd name="connsiteY6" fmla="*/ 900753 h 1624084"/>
                    <a:gd name="connsiteX7" fmla="*/ 880280 w 880280"/>
                    <a:gd name="connsiteY7" fmla="*/ 893929 h 1624084"/>
                    <a:gd name="connsiteX8" fmla="*/ 0 w 880280"/>
                    <a:gd name="connsiteY8"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511791 w 880280"/>
                    <a:gd name="connsiteY5" fmla="*/ 900753 h 1624084"/>
                    <a:gd name="connsiteX6" fmla="*/ 880280 w 880280"/>
                    <a:gd name="connsiteY6" fmla="*/ 893929 h 1624084"/>
                    <a:gd name="connsiteX7" fmla="*/ 0 w 880280"/>
                    <a:gd name="connsiteY7" fmla="*/ 0 h 1624084"/>
                    <a:gd name="connsiteX0" fmla="*/ 0 w 880280"/>
                    <a:gd name="connsiteY0" fmla="*/ 0 h 1624084"/>
                    <a:gd name="connsiteX1" fmla="*/ 0 w 880280"/>
                    <a:gd name="connsiteY1" fmla="*/ 1262418 h 1624084"/>
                    <a:gd name="connsiteX2" fmla="*/ 313898 w 880280"/>
                    <a:gd name="connsiteY2" fmla="*/ 996287 h 1624084"/>
                    <a:gd name="connsiteX3" fmla="*/ 620973 w 880280"/>
                    <a:gd name="connsiteY3" fmla="*/ 1624084 h 1624084"/>
                    <a:gd name="connsiteX4" fmla="*/ 839337 w 880280"/>
                    <a:gd name="connsiteY4" fmla="*/ 1480782 h 1624084"/>
                    <a:gd name="connsiteX5" fmla="*/ 498144 w 880280"/>
                    <a:gd name="connsiteY5" fmla="*/ 900753 h 1624084"/>
                    <a:gd name="connsiteX6" fmla="*/ 880280 w 880280"/>
                    <a:gd name="connsiteY6" fmla="*/ 893929 h 1624084"/>
                    <a:gd name="connsiteX7" fmla="*/ 0 w 880280"/>
                    <a:gd name="connsiteY7" fmla="*/ 0 h 16240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80280" h="1624084">
                      <a:moveTo>
                        <a:pt x="0" y="0"/>
                      </a:moveTo>
                      <a:lnTo>
                        <a:pt x="0" y="1262418"/>
                      </a:lnTo>
                      <a:lnTo>
                        <a:pt x="313898" y="996287"/>
                      </a:lnTo>
                      <a:lnTo>
                        <a:pt x="620973" y="1624084"/>
                      </a:lnTo>
                      <a:lnTo>
                        <a:pt x="839337" y="1480782"/>
                      </a:lnTo>
                      <a:lnTo>
                        <a:pt x="498144" y="900753"/>
                      </a:lnTo>
                      <a:lnTo>
                        <a:pt x="880280" y="893929"/>
                      </a:lnTo>
                      <a:lnTo>
                        <a:pt x="0" y="0"/>
                      </a:lnTo>
                      <a:close/>
                    </a:path>
                  </a:pathLst>
                </a:custGeom>
                <a:solidFill>
                  <a:sysClr val="window" lastClr="FFFFFF"/>
                </a:solidFill>
                <a:ln w="12700" cap="flat" cmpd="sng" algn="ctr">
                  <a:solidFill>
                    <a:srgbClr val="000000"/>
                  </a:solid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grpSp>
        </p:grpSp>
      </p:grpSp>
      <p:grpSp>
        <p:nvGrpSpPr>
          <p:cNvPr id="281" name="GRID" hidden="1">
            <a:extLst>
              <a:ext uri="{FF2B5EF4-FFF2-40B4-BE49-F238E27FC236}">
                <a16:creationId xmlns:a16="http://schemas.microsoft.com/office/drawing/2014/main" id="{C0AB4755-6F3F-4F1D-A596-04964AAB4CCB}"/>
              </a:ext>
            </a:extLst>
          </p:cNvPr>
          <p:cNvGrpSpPr/>
          <p:nvPr userDrawn="1"/>
        </p:nvGrpSpPr>
        <p:grpSpPr>
          <a:xfrm>
            <a:off x="-254005" y="-805543"/>
            <a:ext cx="13165617" cy="8672286"/>
            <a:chOff x="-254005" y="-805543"/>
            <a:chExt cx="13165617" cy="8672286"/>
          </a:xfrm>
        </p:grpSpPr>
        <p:sp>
          <p:nvSpPr>
            <p:cNvPr id="282" name="Rechthoek 281">
              <a:extLst>
                <a:ext uri="{FF2B5EF4-FFF2-40B4-BE49-F238E27FC236}">
                  <a16:creationId xmlns:a16="http://schemas.microsoft.com/office/drawing/2014/main" id="{FEA0899A-F2B6-4E8E-938E-2D50AB4A8BEF}"/>
                </a:ext>
              </a:extLst>
            </p:cNvPr>
            <p:cNvSpPr/>
            <p:nvPr/>
          </p:nvSpPr>
          <p:spPr>
            <a:xfrm>
              <a:off x="0"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3" name="Rechthoek 282">
              <a:extLst>
                <a:ext uri="{FF2B5EF4-FFF2-40B4-BE49-F238E27FC236}">
                  <a16:creationId xmlns:a16="http://schemas.microsoft.com/office/drawing/2014/main" id="{5226CE42-73D1-4ECE-9A4F-08487D0F6575}"/>
                </a:ext>
              </a:extLst>
            </p:cNvPr>
            <p:cNvSpPr/>
            <p:nvPr/>
          </p:nvSpPr>
          <p:spPr>
            <a:xfrm>
              <a:off x="11838709"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4" name="Rechthoek 283">
              <a:extLst>
                <a:ext uri="{FF2B5EF4-FFF2-40B4-BE49-F238E27FC236}">
                  <a16:creationId xmlns:a16="http://schemas.microsoft.com/office/drawing/2014/main" id="{BAAD0A62-636F-45B4-A13D-83FAC197C48C}"/>
                </a:ext>
              </a:extLst>
            </p:cNvPr>
            <p:cNvSpPr/>
            <p:nvPr/>
          </p:nvSpPr>
          <p:spPr>
            <a:xfrm rot="5400000">
              <a:off x="6152159" y="-640616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5" name="Rechthoek 284">
              <a:extLst>
                <a:ext uri="{FF2B5EF4-FFF2-40B4-BE49-F238E27FC236}">
                  <a16:creationId xmlns:a16="http://schemas.microsoft.com/office/drawing/2014/main" id="{4FB7C9A9-F2E1-48D4-B3AB-E6705F664D10}"/>
                </a:ext>
              </a:extLst>
            </p:cNvPr>
            <p:cNvSpPr/>
            <p:nvPr/>
          </p:nvSpPr>
          <p:spPr>
            <a:xfrm rot="5400000">
              <a:off x="6157353" y="-328058"/>
              <a:ext cx="342899"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6" name="Rechthoek 285">
              <a:extLst>
                <a:ext uri="{FF2B5EF4-FFF2-40B4-BE49-F238E27FC236}">
                  <a16:creationId xmlns:a16="http://schemas.microsoft.com/office/drawing/2014/main" id="{AABEEAED-685F-4B83-B6A5-ED317C90F83B}"/>
                </a:ext>
              </a:extLst>
            </p:cNvPr>
            <p:cNvSpPr/>
            <p:nvPr userDrawn="1"/>
          </p:nvSpPr>
          <p:spPr>
            <a:xfrm>
              <a:off x="5919354"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0" name="Rechthoek 289">
              <a:extLst>
                <a:ext uri="{FF2B5EF4-FFF2-40B4-BE49-F238E27FC236}">
                  <a16:creationId xmlns:a16="http://schemas.microsoft.com/office/drawing/2014/main" id="{42351342-B081-47EE-9983-BB0AD90D5EBE}"/>
                </a:ext>
              </a:extLst>
            </p:cNvPr>
            <p:cNvSpPr/>
            <p:nvPr userDrawn="1"/>
          </p:nvSpPr>
          <p:spPr>
            <a:xfrm rot="5400000">
              <a:off x="6152159" y="-566321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309" name="Tijdelijke aanduiding voor afbeelding 16">
            <a:extLst>
              <a:ext uri="{FF2B5EF4-FFF2-40B4-BE49-F238E27FC236}">
                <a16:creationId xmlns:a16="http://schemas.microsoft.com/office/drawing/2014/main" id="{44C7ADDB-DBFC-46A9-A4D7-1B3A99748529}"/>
              </a:ext>
            </a:extLst>
          </p:cNvPr>
          <p:cNvSpPr>
            <a:spLocks noGrp="1"/>
          </p:cNvSpPr>
          <p:nvPr>
            <p:ph type="pic" sz="quarter" idx="15" hasCustomPrompt="1"/>
          </p:nvPr>
        </p:nvSpPr>
        <p:spPr>
          <a:xfrm>
            <a:off x="6631020" y="353292"/>
            <a:ext cx="5205380" cy="5344420"/>
          </a:xfrm>
          <a:noFill/>
        </p:spPr>
        <p:txBody>
          <a:bodyPr lIns="360000" tIns="144000" rIns="360000" bIns="0" anchor="t" anchorCtr="0"/>
          <a:lstStyle>
            <a:lvl1pPr marL="0" indent="0" algn="ctr">
              <a:buNone/>
              <a:defRPr sz="1200" i="1">
                <a:solidFill>
                  <a:schemeClr val="tx1"/>
                </a:solidFill>
              </a:defRPr>
            </a:lvl1pPr>
          </a:lstStyle>
          <a:p>
            <a:r>
              <a:rPr lang="nl-NL" dirty="0"/>
              <a:t>Selecteer dit kader, ga naar de tab ‘Invoegen’, klik op ‘Afbeeldingen’, selecteer de gewenste afbeelding en klik op ‘Invoegen’</a:t>
            </a:r>
          </a:p>
        </p:txBody>
      </p:sp>
      <p:sp>
        <p:nvSpPr>
          <p:cNvPr id="5" name="Tijdelijke aanduiding voor voettekst 4">
            <a:extLst>
              <a:ext uri="{FF2B5EF4-FFF2-40B4-BE49-F238E27FC236}">
                <a16:creationId xmlns:a16="http://schemas.microsoft.com/office/drawing/2014/main" id="{A0CEEA28-8D12-5B75-659F-9E1BCCE27315}"/>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8" name="Picture 7" descr="A black background with black text&#10;&#10;Description automatically generated">
            <a:extLst>
              <a:ext uri="{FF2B5EF4-FFF2-40B4-BE49-F238E27FC236}">
                <a16:creationId xmlns:a16="http://schemas.microsoft.com/office/drawing/2014/main" id="{A7E8AD30-1B7D-4025-6577-9761F7DC59E3}"/>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
        <p:nvSpPr>
          <p:cNvPr id="2" name="Text Placeholder 22">
            <a:extLst>
              <a:ext uri="{FF2B5EF4-FFF2-40B4-BE49-F238E27FC236}">
                <a16:creationId xmlns:a16="http://schemas.microsoft.com/office/drawing/2014/main" id="{892AF93E-C093-0CBE-4FC2-9733538100C3}"/>
              </a:ext>
            </a:extLst>
          </p:cNvPr>
          <p:cNvSpPr>
            <a:spLocks noGrp="1"/>
          </p:cNvSpPr>
          <p:nvPr>
            <p:ph type="body" sz="quarter" idx="18" hasCustomPrompt="1"/>
          </p:nvPr>
        </p:nvSpPr>
        <p:spPr>
          <a:xfrm>
            <a:off x="6615096" y="6332571"/>
            <a:ext cx="3175580" cy="186838"/>
          </a:xfrm>
        </p:spPr>
        <p:txBody>
          <a:bodyPr/>
          <a:lstStyle>
            <a:lvl1pPr marL="0" indent="0">
              <a:buNone/>
              <a:defRPr>
                <a:latin typeface="+mj-lt"/>
              </a:defRPr>
            </a:lvl1pPr>
          </a:lstStyle>
          <a:p>
            <a:pPr lvl="0"/>
            <a:r>
              <a:rPr lang="en-GB" dirty="0" err="1"/>
              <a:t>Beeldinformatie</a:t>
            </a:r>
            <a:endParaRPr lang="en-NL" dirty="0"/>
          </a:p>
        </p:txBody>
      </p:sp>
    </p:spTree>
    <p:extLst>
      <p:ext uri="{BB962C8B-B14F-4D97-AF65-F5344CB8AC3E}">
        <p14:creationId xmlns:p14="http://schemas.microsoft.com/office/powerpoint/2010/main" val="354870171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EKST - Twee kolommen">
    <p:bg>
      <p:bgPr>
        <a:solidFill>
          <a:schemeClr val="bg1"/>
        </a:solidFill>
        <a:effectLst/>
      </p:bgPr>
    </p:bg>
    <p:spTree>
      <p:nvGrpSpPr>
        <p:cNvPr id="1" name=""/>
        <p:cNvGrpSpPr/>
        <p:nvPr/>
      </p:nvGrpSpPr>
      <p:grpSpPr>
        <a:xfrm>
          <a:off x="0" y="0"/>
          <a:ext cx="0" cy="0"/>
          <a:chOff x="0" y="0"/>
          <a:chExt cx="0" cy="0"/>
        </a:xfrm>
      </p:grpSpPr>
      <p:sp>
        <p:nvSpPr>
          <p:cNvPr id="4" name="Tijdelijke aanduiding voor datum 3">
            <a:extLst>
              <a:ext uri="{FF2B5EF4-FFF2-40B4-BE49-F238E27FC236}">
                <a16:creationId xmlns:a16="http://schemas.microsoft.com/office/drawing/2014/main" id="{FEB384F1-359D-46ED-A072-1330AF798CF0}"/>
              </a:ext>
            </a:extLst>
          </p:cNvPr>
          <p:cNvSpPr>
            <a:spLocks noGrp="1"/>
          </p:cNvSpPr>
          <p:nvPr>
            <p:ph type="dt" sz="half" idx="10"/>
          </p:nvPr>
        </p:nvSpPr>
        <p:spPr/>
        <p:txBody>
          <a:bodyPr/>
          <a:lstStyle/>
          <a:p>
            <a:fld id="{D9EDB763-578F-41E0-8E55-F59110854015}" type="datetime4">
              <a:rPr lang="nl-NL" smtClean="0"/>
              <a:t>21 mei 2025</a:t>
            </a:fld>
            <a:endParaRPr lang="nl-NL" dirty="0"/>
          </a:p>
        </p:txBody>
      </p:sp>
      <p:sp>
        <p:nvSpPr>
          <p:cNvPr id="6" name="Tijdelijke aanduiding voor dianummer 5">
            <a:extLst>
              <a:ext uri="{FF2B5EF4-FFF2-40B4-BE49-F238E27FC236}">
                <a16:creationId xmlns:a16="http://schemas.microsoft.com/office/drawing/2014/main" id="{61F9C21B-3183-4E72-8961-5C3F192F9E79}"/>
              </a:ext>
            </a:extLst>
          </p:cNvPr>
          <p:cNvSpPr>
            <a:spLocks noGrp="1"/>
          </p:cNvSpPr>
          <p:nvPr>
            <p:ph type="sldNum" sz="quarter" idx="12"/>
          </p:nvPr>
        </p:nvSpPr>
        <p:spPr/>
        <p:txBody>
          <a:bodyPr/>
          <a:lstStyle/>
          <a:p>
            <a:fld id="{0E7E8AC4-F7DD-4ABF-A578-83DF31A41891}" type="slidenum">
              <a:rPr lang="nl-NL" smtClean="0"/>
              <a:t>‹nr.›</a:t>
            </a:fld>
            <a:endParaRPr lang="nl-NL" dirty="0"/>
          </a:p>
        </p:txBody>
      </p:sp>
      <p:sp>
        <p:nvSpPr>
          <p:cNvPr id="7" name="Rechthoek: afgeronde hoeken 6">
            <a:extLst>
              <a:ext uri="{FF2B5EF4-FFF2-40B4-BE49-F238E27FC236}">
                <a16:creationId xmlns:a16="http://schemas.microsoft.com/office/drawing/2014/main" id="{E671D17A-35A9-422E-83D0-FD58AC65D9A0}"/>
              </a:ext>
            </a:extLst>
          </p:cNvPr>
          <p:cNvSpPr/>
          <p:nvPr userDrawn="1"/>
        </p:nvSpPr>
        <p:spPr>
          <a:xfrm>
            <a:off x="0" y="-429492"/>
            <a:ext cx="4082849"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TEKST - Twee kolommen</a:t>
            </a:r>
          </a:p>
        </p:txBody>
      </p:sp>
      <p:grpSp>
        <p:nvGrpSpPr>
          <p:cNvPr id="142" name="INSTRUCTIE">
            <a:extLst>
              <a:ext uri="{FF2B5EF4-FFF2-40B4-BE49-F238E27FC236}">
                <a16:creationId xmlns:a16="http://schemas.microsoft.com/office/drawing/2014/main" id="{E1720551-C9F4-4ECE-80AC-97CCABEF4159}"/>
              </a:ext>
            </a:extLst>
          </p:cNvPr>
          <p:cNvGrpSpPr/>
          <p:nvPr userDrawn="1"/>
        </p:nvGrpSpPr>
        <p:grpSpPr>
          <a:xfrm>
            <a:off x="-3786165" y="0"/>
            <a:ext cx="3693114" cy="4683871"/>
            <a:chOff x="-3786165" y="0"/>
            <a:chExt cx="3693114" cy="4683871"/>
          </a:xfrm>
        </p:grpSpPr>
        <p:sp>
          <p:nvSpPr>
            <p:cNvPr id="143" name="Rechthoek 142">
              <a:extLst>
                <a:ext uri="{FF2B5EF4-FFF2-40B4-BE49-F238E27FC236}">
                  <a16:creationId xmlns:a16="http://schemas.microsoft.com/office/drawing/2014/main" id="{0D3DB176-60D8-44BB-B9D7-5F1A42F537E7}"/>
                </a:ext>
              </a:extLst>
            </p:cNvPr>
            <p:cNvSpPr/>
            <p:nvPr userDrawn="1"/>
          </p:nvSpPr>
          <p:spPr>
            <a:xfrm>
              <a:off x="-3786165" y="0"/>
              <a:ext cx="3593091" cy="4641338"/>
            </a:xfrm>
            <a:prstGeom prst="rect">
              <a:avLst/>
            </a:prstGeom>
            <a:solidFill>
              <a:srgbClr val="FFFFFF"/>
            </a:solidFill>
            <a:ln w="6350" cap="flat" cmpd="sng" algn="ctr">
              <a:solidFill>
                <a:srgbClr val="ECECEC"/>
              </a:solid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Tekstniveaus kiezen</a:t>
              </a:r>
            </a:p>
          </p:txBody>
        </p:sp>
        <p:sp>
          <p:nvSpPr>
            <p:cNvPr id="144" name="Rechthoek 143">
              <a:extLst>
                <a:ext uri="{FF2B5EF4-FFF2-40B4-BE49-F238E27FC236}">
                  <a16:creationId xmlns:a16="http://schemas.microsoft.com/office/drawing/2014/main" id="{66BB84C6-BE15-4940-8836-E96F11A101D7}"/>
                </a:ext>
              </a:extLst>
            </p:cNvPr>
            <p:cNvSpPr/>
            <p:nvPr userDrawn="1"/>
          </p:nvSpPr>
          <p:spPr>
            <a:xfrm>
              <a:off x="-3786165" y="1604211"/>
              <a:ext cx="3593091" cy="3018368"/>
            </a:xfrm>
            <a:prstGeom prst="rect">
              <a:avLst/>
            </a:prstGeom>
            <a:solidFill>
              <a:schemeClr val="accent2"/>
            </a:solidFill>
            <a:ln w="6350" cap="flat" cmpd="sng" algn="ctr">
              <a:noFill/>
              <a:prstDash val="solid"/>
              <a:miter lim="800000"/>
            </a:ln>
            <a:effectLst/>
          </p:spPr>
          <p:txBody>
            <a:bodyPr rot="0" spcFirstLastPara="0" vertOverflow="overflow" horzOverflow="overflow" vert="horz" wrap="square" lIns="180000" tIns="144000" rIns="180000" bIns="144000" numCol="1" spcCol="0" rtlCol="0" fromWordArt="0" anchor="t" anchorCtr="0" forceAA="0" compatLnSpc="1">
              <a:prstTxWarp prst="textNoShape">
                <a:avLst/>
              </a:prstTxWarp>
              <a:noAutofit/>
            </a:bodyPr>
            <a:lstStyle/>
            <a:p>
              <a:pPr marL="0" marR="0" lvl="0" indent="0" defTabSz="914400" eaLnBrk="1" fontAlgn="auto" latinLnBrk="0" hangingPunct="1">
                <a:lnSpc>
                  <a:spcPct val="90000"/>
                </a:lnSpc>
                <a:spcBef>
                  <a:spcPts val="600"/>
                </a:spcBef>
                <a:spcAft>
                  <a:spcPts val="600"/>
                </a:spcAft>
                <a:buClrTx/>
                <a:buSzTx/>
                <a:buFontTx/>
                <a:buNone/>
                <a:tabLst/>
                <a:defRPr/>
              </a:pPr>
              <a:endParaRPr kumimoji="0" lang="nl-NL" sz="1400" b="1" i="0" u="none" strike="noStrike" kern="0" cap="all"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sp>
          <p:nvSpPr>
            <p:cNvPr id="145" name="Ovaal 144">
              <a:extLst>
                <a:ext uri="{FF2B5EF4-FFF2-40B4-BE49-F238E27FC236}">
                  <a16:creationId xmlns:a16="http://schemas.microsoft.com/office/drawing/2014/main" id="{8AECAEF6-43FE-47EA-8D3D-B16CF0190975}"/>
                </a:ext>
              </a:extLst>
            </p:cNvPr>
            <p:cNvSpPr/>
            <p:nvPr userDrawn="1"/>
          </p:nvSpPr>
          <p:spPr>
            <a:xfrm>
              <a:off x="-3604183" y="183748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1</a:t>
              </a:r>
            </a:p>
          </p:txBody>
        </p:sp>
        <p:sp>
          <p:nvSpPr>
            <p:cNvPr id="146" name="Rechthoek 145">
              <a:extLst>
                <a:ext uri="{FF2B5EF4-FFF2-40B4-BE49-F238E27FC236}">
                  <a16:creationId xmlns:a16="http://schemas.microsoft.com/office/drawing/2014/main" id="{F2E2743F-DFAE-40F1-9888-B30A69A6FF14}"/>
                </a:ext>
              </a:extLst>
            </p:cNvPr>
            <p:cNvSpPr/>
            <p:nvPr userDrawn="1"/>
          </p:nvSpPr>
          <p:spPr>
            <a:xfrm>
              <a:off x="-3319415" y="1837484"/>
              <a:ext cx="2949220" cy="180000"/>
            </a:xfrm>
            <a:prstGeom prst="rect">
              <a:avLst/>
            </a:prstGeom>
            <a:noFill/>
            <a:ln w="25400" cap="flat" cmpd="sng" algn="ctr">
              <a:noFill/>
              <a:prstDash val="solid"/>
            </a:ln>
            <a:effectLst/>
          </p:spPr>
          <p:txBody>
            <a:bodyPr lIns="0" tIns="0" rIns="0" bIns="0" rtlCol="0" anchor="ctr"/>
            <a:lstStyle/>
            <a:p>
              <a:pPr marL="273050" marR="0" lvl="0" indent="-273050" algn="l" defTabSz="914400" rtl="0" eaLnBrk="1" fontAlgn="auto" latinLnBrk="0" hangingPunct="1">
                <a:lnSpc>
                  <a:spcPct val="100000"/>
                </a:lnSpc>
                <a:spcBef>
                  <a:spcPts val="600"/>
                </a:spcBef>
                <a:spcAft>
                  <a:spcPts val="600"/>
                </a:spcAft>
                <a:buClr>
                  <a:schemeClr val="accent1"/>
                </a:buClr>
                <a:buSzTx/>
                <a:buFont typeface="Wingdings" panose="05000000000000000000" pitchFamily="2" charset="2"/>
                <a:buChar char="§"/>
                <a:tabLst/>
                <a:defRPr/>
              </a:pP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47" name="Ovaal 146">
              <a:extLst>
                <a:ext uri="{FF2B5EF4-FFF2-40B4-BE49-F238E27FC236}">
                  <a16:creationId xmlns:a16="http://schemas.microsoft.com/office/drawing/2014/main" id="{9A9AEB5C-26EF-4549-A1B8-A589BEBA9C1D}"/>
                </a:ext>
              </a:extLst>
            </p:cNvPr>
            <p:cNvSpPr/>
            <p:nvPr userDrawn="1"/>
          </p:nvSpPr>
          <p:spPr>
            <a:xfrm>
              <a:off x="-3604183" y="212876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2</a:t>
              </a:r>
            </a:p>
          </p:txBody>
        </p:sp>
        <p:sp>
          <p:nvSpPr>
            <p:cNvPr id="148" name="Rechthoek 147">
              <a:extLst>
                <a:ext uri="{FF2B5EF4-FFF2-40B4-BE49-F238E27FC236}">
                  <a16:creationId xmlns:a16="http://schemas.microsoft.com/office/drawing/2014/main" id="{EB370F49-D7CD-47A7-940A-1EF8AB95CEB4}"/>
                </a:ext>
              </a:extLst>
            </p:cNvPr>
            <p:cNvSpPr/>
            <p:nvPr userDrawn="1"/>
          </p:nvSpPr>
          <p:spPr>
            <a:xfrm>
              <a:off x="-3604183" y="1196113"/>
              <a:ext cx="3229047" cy="459227"/>
            </a:xfrm>
            <a:prstGeom prst="rect">
              <a:avLst/>
            </a:prstGeom>
            <a:noFill/>
            <a:ln w="25400" cap="flat" cmpd="sng" algn="ctr">
              <a:noFill/>
              <a:prstDash val="solid"/>
            </a:ln>
            <a:effectLst/>
          </p:spPr>
          <p:txBody>
            <a:bodyPr lIns="0" tIns="0" rIns="0" bIns="0" rtlCol="0" anchor="t"/>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Gebruik onder de tab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‘Start’</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de </a:t>
              </a:r>
              <a:r>
                <a:rPr kumimoji="0" lang="nl-NL" sz="1200" b="1"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lijstniveau-knoppen</a:t>
              </a:r>
              <a:r>
                <a:rPr kumimoji="0" lang="nl-NL" sz="1200" b="0" i="0" u="none" strike="noStrike" kern="0" cap="none" spc="0" normalizeH="0" baseline="0" noProof="0" dirty="0">
                  <a:ln>
                    <a:noFill/>
                  </a:ln>
                  <a:solidFill>
                    <a:srgbClr val="000000"/>
                  </a:solidFill>
                  <a:effectLst/>
                  <a:uLnTx/>
                  <a:uFillTx/>
                  <a:latin typeface="Calibri" panose="020F0502020204030204" pitchFamily="34" charset="0"/>
                  <a:cs typeface="Calibri" panose="020F0502020204030204" pitchFamily="34" charset="0"/>
                </a:rPr>
                <a:t> om een tekst niveau te kiezen. Kies uit:</a:t>
              </a:r>
            </a:p>
          </p:txBody>
        </p:sp>
        <p:sp>
          <p:nvSpPr>
            <p:cNvPr id="149" name="Rechthoek 148">
              <a:extLst>
                <a:ext uri="{FF2B5EF4-FFF2-40B4-BE49-F238E27FC236}">
                  <a16:creationId xmlns:a16="http://schemas.microsoft.com/office/drawing/2014/main" id="{1CDF98BC-BFD6-44C7-9B0D-805DAEAFFF00}"/>
                </a:ext>
              </a:extLst>
            </p:cNvPr>
            <p:cNvSpPr/>
            <p:nvPr userDrawn="1"/>
          </p:nvSpPr>
          <p:spPr>
            <a:xfrm>
              <a:off x="-3319415" y="2128873"/>
              <a:ext cx="2949220" cy="180000"/>
            </a:xfrm>
            <a:prstGeom prst="rect">
              <a:avLst/>
            </a:prstGeom>
            <a:noFill/>
            <a:ln w="25400" cap="flat" cmpd="sng" algn="ctr">
              <a:noFill/>
              <a:prstDash val="solid"/>
            </a:ln>
            <a:effectLst/>
          </p:spPr>
          <p:txBody>
            <a:bodyPr lIns="0" tIns="0" rIns="0" bIns="0" rtlCol="0" anchor="ctr"/>
            <a:lstStyle/>
            <a:p>
              <a:pPr marL="531813" marR="0" lvl="1" indent="-258763"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kern="1200" noProof="0" dirty="0">
                  <a:solidFill>
                    <a:schemeClr val="tx1"/>
                  </a:solidFill>
                  <a:latin typeface="+mn-lt"/>
                  <a:ea typeface="+mn-ea"/>
                  <a:cs typeface="+mn-cs"/>
                </a:rPr>
                <a:t>Sub-</a:t>
              </a:r>
              <a:r>
                <a:rPr lang="nl-NL" sz="1200" kern="1200" noProof="0" dirty="0" err="1">
                  <a:solidFill>
                    <a:schemeClr val="tx1"/>
                  </a:solidFill>
                  <a:latin typeface="+mn-lt"/>
                  <a:ea typeface="+mn-ea"/>
                  <a:cs typeface="+mn-cs"/>
                </a:rPr>
                <a:t>bullet</a:t>
              </a:r>
              <a:r>
                <a:rPr lang="nl-NL" sz="1200" kern="1200" noProof="0" dirty="0">
                  <a:solidFill>
                    <a:schemeClr val="tx1"/>
                  </a:solidFill>
                  <a:latin typeface="+mn-lt"/>
                  <a:ea typeface="+mn-ea"/>
                  <a:cs typeface="+mn-cs"/>
                </a:rPr>
                <a:t> #1</a:t>
              </a:r>
            </a:p>
          </p:txBody>
        </p:sp>
        <p:sp>
          <p:nvSpPr>
            <p:cNvPr id="150" name="Ovaal 149">
              <a:extLst>
                <a:ext uri="{FF2B5EF4-FFF2-40B4-BE49-F238E27FC236}">
                  <a16:creationId xmlns:a16="http://schemas.microsoft.com/office/drawing/2014/main" id="{7428DF98-AC97-4E5C-9AE9-CAE1CB34E8C7}"/>
                </a:ext>
              </a:extLst>
            </p:cNvPr>
            <p:cNvSpPr/>
            <p:nvPr userDrawn="1"/>
          </p:nvSpPr>
          <p:spPr>
            <a:xfrm>
              <a:off x="-3604183" y="242005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3</a:t>
              </a:r>
            </a:p>
          </p:txBody>
        </p:sp>
        <p:sp>
          <p:nvSpPr>
            <p:cNvPr id="151" name="Rechthoek 150">
              <a:extLst>
                <a:ext uri="{FF2B5EF4-FFF2-40B4-BE49-F238E27FC236}">
                  <a16:creationId xmlns:a16="http://schemas.microsoft.com/office/drawing/2014/main" id="{B54D33EF-904D-46F7-8380-C5C681AC1594}"/>
                </a:ext>
              </a:extLst>
            </p:cNvPr>
            <p:cNvSpPr/>
            <p:nvPr userDrawn="1"/>
          </p:nvSpPr>
          <p:spPr>
            <a:xfrm>
              <a:off x="-3319415" y="2420262"/>
              <a:ext cx="2949220" cy="180000"/>
            </a:xfrm>
            <a:prstGeom prst="rect">
              <a:avLst/>
            </a:prstGeom>
            <a:noFill/>
            <a:ln w="25400" cap="flat" cmpd="sng" algn="ctr">
              <a:noFill/>
              <a:prstDash val="solid"/>
            </a:ln>
            <a:effectLst/>
          </p:spPr>
          <p:txBody>
            <a:bodyPr lIns="0" tIns="0" rIns="0" bIns="0" rtlCol="0" anchor="ctr"/>
            <a:lstStyle/>
            <a:p>
              <a:pPr marL="804863" marR="0" lvl="2" indent="-273050" algn="l" defTabSz="914400" rtl="0" eaLnBrk="1" fontAlgn="auto" latinLnBrk="0" hangingPunct="1">
                <a:lnSpc>
                  <a:spcPct val="100000"/>
                </a:lnSpc>
                <a:spcBef>
                  <a:spcPts val="600"/>
                </a:spcBef>
                <a:spcAft>
                  <a:spcPts val="600"/>
                </a:spcAft>
                <a:buClr>
                  <a:schemeClr val="tx1"/>
                </a:buClr>
                <a:buSzTx/>
                <a:buFont typeface="Arial Black" panose="020B0A04020102020204" pitchFamily="34" charset="0"/>
                <a:buChar char="-"/>
                <a:tabLst/>
                <a:defRPr/>
              </a:pPr>
              <a:r>
                <a:rPr lang="nl-NL" sz="1100" kern="1200" noProof="0" dirty="0">
                  <a:solidFill>
                    <a:schemeClr val="tx1"/>
                  </a:solidFill>
                  <a:latin typeface="+mn-lt"/>
                  <a:ea typeface="+mn-ea"/>
                  <a:cs typeface="+mn-cs"/>
                </a:rPr>
                <a:t>Sub-</a:t>
              </a:r>
              <a:r>
                <a:rPr lang="nl-NL" sz="1100" kern="1200" noProof="0" dirty="0" err="1">
                  <a:solidFill>
                    <a:schemeClr val="tx1"/>
                  </a:solidFill>
                  <a:latin typeface="+mn-lt"/>
                  <a:ea typeface="+mn-ea"/>
                  <a:cs typeface="+mn-cs"/>
                </a:rPr>
                <a:t>bullet</a:t>
              </a:r>
              <a:r>
                <a:rPr lang="nl-NL" sz="1100" kern="1200" noProof="0" dirty="0">
                  <a:solidFill>
                    <a:schemeClr val="tx1"/>
                  </a:solidFill>
                  <a:latin typeface="+mn-lt"/>
                  <a:ea typeface="+mn-ea"/>
                  <a:cs typeface="+mn-cs"/>
                </a:rPr>
                <a:t> #2</a:t>
              </a:r>
            </a:p>
          </p:txBody>
        </p:sp>
        <p:sp>
          <p:nvSpPr>
            <p:cNvPr id="152" name="Ovaal 151">
              <a:extLst>
                <a:ext uri="{FF2B5EF4-FFF2-40B4-BE49-F238E27FC236}">
                  <a16:creationId xmlns:a16="http://schemas.microsoft.com/office/drawing/2014/main" id="{0B85B8E3-F840-4EC4-BFC8-09DC36E97D13}"/>
                </a:ext>
              </a:extLst>
            </p:cNvPr>
            <p:cNvSpPr/>
            <p:nvPr userDrawn="1"/>
          </p:nvSpPr>
          <p:spPr>
            <a:xfrm>
              <a:off x="-3604183" y="2711336"/>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4</a:t>
              </a:r>
            </a:p>
          </p:txBody>
        </p:sp>
        <p:sp>
          <p:nvSpPr>
            <p:cNvPr id="153" name="Rechthoek 152">
              <a:extLst>
                <a:ext uri="{FF2B5EF4-FFF2-40B4-BE49-F238E27FC236}">
                  <a16:creationId xmlns:a16="http://schemas.microsoft.com/office/drawing/2014/main" id="{8F6524CA-91C4-4D62-8C2A-97CB59B4E9CB}"/>
                </a:ext>
              </a:extLst>
            </p:cNvPr>
            <p:cNvSpPr/>
            <p:nvPr userDrawn="1"/>
          </p:nvSpPr>
          <p:spPr>
            <a:xfrm>
              <a:off x="-3319415" y="2711651"/>
              <a:ext cx="2949220" cy="180000"/>
            </a:xfrm>
            <a:prstGeom prst="rect">
              <a:avLst/>
            </a:prstGeom>
            <a:noFill/>
            <a:ln w="25400" cap="flat" cmpd="sng" algn="ctr">
              <a:noFill/>
              <a:prstDash val="solid"/>
            </a:ln>
            <a:effectLst/>
          </p:spPr>
          <p:txBody>
            <a:bodyPr lIns="0" tIns="0" rIns="0" bIns="0" rtlCol="0" anchor="ctr"/>
            <a:lstStyle/>
            <a:p>
              <a:pPr marL="0" marR="0" lvl="3" indent="0" algn="l" defTabSz="914400" rtl="0" eaLnBrk="1" fontAlgn="auto" latinLnBrk="0" hangingPunct="1">
                <a:lnSpc>
                  <a:spcPct val="100000"/>
                </a:lnSpc>
                <a:spcBef>
                  <a:spcPts val="600"/>
                </a:spcBef>
                <a:spcAft>
                  <a:spcPts val="600"/>
                </a:spcAft>
                <a:buClr>
                  <a:srgbClr val="211F26"/>
                </a:buClr>
                <a:buSzTx/>
                <a:buFont typeface="Arial" panose="020B0604020202020204" pitchFamily="34" charset="0"/>
                <a:buNone/>
                <a:tabLst/>
                <a:defRPr/>
              </a:pPr>
              <a:r>
                <a:rPr lang="nl-NL" sz="1200" kern="1200" noProof="0" dirty="0">
                  <a:solidFill>
                    <a:schemeClr val="tx1"/>
                  </a:solidFill>
                  <a:latin typeface="+mn-lt"/>
                  <a:ea typeface="+mn-ea"/>
                  <a:cs typeface="+mn-cs"/>
                </a:rPr>
                <a:t>Leestekst</a:t>
              </a:r>
            </a:p>
          </p:txBody>
        </p:sp>
        <p:sp>
          <p:nvSpPr>
            <p:cNvPr id="154" name="Ovaal 153">
              <a:extLst>
                <a:ext uri="{FF2B5EF4-FFF2-40B4-BE49-F238E27FC236}">
                  <a16:creationId xmlns:a16="http://schemas.microsoft.com/office/drawing/2014/main" id="{F49B94EE-9E7A-4A69-9DCF-A31484F80C4B}"/>
                </a:ext>
              </a:extLst>
            </p:cNvPr>
            <p:cNvSpPr/>
            <p:nvPr userDrawn="1"/>
          </p:nvSpPr>
          <p:spPr>
            <a:xfrm>
              <a:off x="-3604183" y="3002620"/>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5</a:t>
              </a:r>
            </a:p>
          </p:txBody>
        </p:sp>
        <p:sp>
          <p:nvSpPr>
            <p:cNvPr id="155" name="Rechthoek 154">
              <a:extLst>
                <a:ext uri="{FF2B5EF4-FFF2-40B4-BE49-F238E27FC236}">
                  <a16:creationId xmlns:a16="http://schemas.microsoft.com/office/drawing/2014/main" id="{D519FBBB-E786-46B4-A3D2-AE922D11EB74}"/>
                </a:ext>
              </a:extLst>
            </p:cNvPr>
            <p:cNvSpPr/>
            <p:nvPr userDrawn="1"/>
          </p:nvSpPr>
          <p:spPr>
            <a:xfrm>
              <a:off x="-3319415" y="3003040"/>
              <a:ext cx="2949220" cy="180000"/>
            </a:xfrm>
            <a:prstGeom prst="rect">
              <a:avLst/>
            </a:prstGeom>
            <a:noFill/>
            <a:ln w="25400" cap="flat" cmpd="sng" algn="ctr">
              <a:noFill/>
              <a:prstDash val="solid"/>
            </a:ln>
            <a:effectLst/>
          </p:spPr>
          <p:txBody>
            <a:bodyPr lIns="0" tIns="0" rIns="0" bIns="0" rtlCol="0" anchor="ctr"/>
            <a:lstStyle/>
            <a:p>
              <a:pPr marL="0" marR="0" lvl="4" indent="0" algn="l" defTabSz="914400" rtl="0" eaLnBrk="1" fontAlgn="auto" latinLnBrk="0" hangingPunct="1">
                <a:lnSpc>
                  <a:spcPct val="100000"/>
                </a:lnSpc>
                <a:spcBef>
                  <a:spcPts val="1000"/>
                </a:spcBef>
                <a:spcAft>
                  <a:spcPts val="300"/>
                </a:spcAft>
                <a:buClr>
                  <a:srgbClr val="211F26"/>
                </a:buClr>
                <a:buSzTx/>
                <a:buFont typeface="Arial" panose="020B0604020202020204" pitchFamily="34" charset="0"/>
                <a:buNone/>
                <a:tabLst/>
                <a:defRPr/>
              </a:pPr>
              <a:r>
                <a:rPr lang="nl-NL" sz="1600" b="1" kern="1200" noProof="0" dirty="0">
                  <a:solidFill>
                    <a:schemeClr val="tx1"/>
                  </a:solidFill>
                  <a:latin typeface="+mj-lt"/>
                  <a:ea typeface="+mn-ea"/>
                  <a:cs typeface="+mn-cs"/>
                </a:rPr>
                <a:t>Kop #1</a:t>
              </a:r>
            </a:p>
          </p:txBody>
        </p:sp>
        <p:sp>
          <p:nvSpPr>
            <p:cNvPr id="156" name="Ovaal 155">
              <a:extLst>
                <a:ext uri="{FF2B5EF4-FFF2-40B4-BE49-F238E27FC236}">
                  <a16:creationId xmlns:a16="http://schemas.microsoft.com/office/drawing/2014/main" id="{CD07155C-8785-46EF-91E4-19B3052B6029}"/>
                </a:ext>
              </a:extLst>
            </p:cNvPr>
            <p:cNvSpPr/>
            <p:nvPr userDrawn="1"/>
          </p:nvSpPr>
          <p:spPr>
            <a:xfrm>
              <a:off x="-3604183" y="329390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6</a:t>
              </a:r>
            </a:p>
          </p:txBody>
        </p:sp>
        <p:sp>
          <p:nvSpPr>
            <p:cNvPr id="157" name="Rechthoek 156">
              <a:extLst>
                <a:ext uri="{FF2B5EF4-FFF2-40B4-BE49-F238E27FC236}">
                  <a16:creationId xmlns:a16="http://schemas.microsoft.com/office/drawing/2014/main" id="{1ADBDC79-F618-4654-ACDF-436CB7EC13D6}"/>
                </a:ext>
              </a:extLst>
            </p:cNvPr>
            <p:cNvSpPr/>
            <p:nvPr userDrawn="1"/>
          </p:nvSpPr>
          <p:spPr>
            <a:xfrm>
              <a:off x="-3319415" y="3585818"/>
              <a:ext cx="2949220" cy="180000"/>
            </a:xfrm>
            <a:prstGeom prst="rect">
              <a:avLst/>
            </a:prstGeom>
            <a:noFill/>
            <a:ln w="25400" cap="flat" cmpd="sng" algn="ctr">
              <a:noFill/>
              <a:prstDash val="solid"/>
            </a:ln>
            <a:effectLst/>
          </p:spPr>
          <p:txBody>
            <a:bodyPr lIns="0" tIns="0" rIns="0" bIns="0" rtlCol="0" anchor="ctr"/>
            <a:lstStyle/>
            <a:p>
              <a:pPr marL="450850" marR="0" lvl="6" indent="-450850" algn="l" defTabSz="914400" rtl="0" eaLnBrk="1" fontAlgn="auto" latinLnBrk="0" hangingPunct="1">
                <a:lnSpc>
                  <a:spcPct val="100000"/>
                </a:lnSpc>
                <a:spcBef>
                  <a:spcPts val="600"/>
                </a:spcBef>
                <a:spcAft>
                  <a:spcPts val="600"/>
                </a:spcAft>
                <a:buClr>
                  <a:schemeClr val="accent1"/>
                </a:buClr>
                <a:buSzTx/>
                <a:buFont typeface="+mj-lt"/>
                <a:buAutoNum type="arabicPeriod"/>
                <a:tabLst/>
                <a:defRPr/>
              </a:pPr>
              <a:r>
                <a:rPr lang="nl-NL" sz="1200" kern="1200" noProof="0" dirty="0">
                  <a:solidFill>
                    <a:schemeClr val="tx1"/>
                  </a:solidFill>
                  <a:latin typeface="+mn-lt"/>
                  <a:ea typeface="+mn-ea"/>
                  <a:cs typeface="+mn-cs"/>
                </a:rPr>
                <a:t>Numerieke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58" name="Ovaal 157">
              <a:extLst>
                <a:ext uri="{FF2B5EF4-FFF2-40B4-BE49-F238E27FC236}">
                  <a16:creationId xmlns:a16="http://schemas.microsoft.com/office/drawing/2014/main" id="{448264AB-E013-4101-8446-4EF75C2383FB}"/>
                </a:ext>
              </a:extLst>
            </p:cNvPr>
            <p:cNvSpPr/>
            <p:nvPr userDrawn="1"/>
          </p:nvSpPr>
          <p:spPr>
            <a:xfrm>
              <a:off x="-3604183" y="3585188"/>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7</a:t>
              </a:r>
            </a:p>
          </p:txBody>
        </p:sp>
        <p:sp>
          <p:nvSpPr>
            <p:cNvPr id="159" name="Rechthoek 158">
              <a:extLst>
                <a:ext uri="{FF2B5EF4-FFF2-40B4-BE49-F238E27FC236}">
                  <a16:creationId xmlns:a16="http://schemas.microsoft.com/office/drawing/2014/main" id="{D144AE78-2EDB-4DE0-8297-2C873BC144C6}"/>
                </a:ext>
              </a:extLst>
            </p:cNvPr>
            <p:cNvSpPr/>
            <p:nvPr userDrawn="1"/>
          </p:nvSpPr>
          <p:spPr>
            <a:xfrm>
              <a:off x="-3325830" y="3877207"/>
              <a:ext cx="2949220" cy="180000"/>
            </a:xfrm>
            <a:prstGeom prst="rect">
              <a:avLst/>
            </a:prstGeom>
            <a:noFill/>
            <a:ln w="25400" cap="flat" cmpd="sng" algn="ctr">
              <a:noFill/>
              <a:prstDash val="solid"/>
            </a:ln>
            <a:effectLst/>
          </p:spPr>
          <p:txBody>
            <a:bodyPr lIns="0" tIns="0" rIns="0" bIns="0" rtlCol="0" anchor="ctr"/>
            <a:lstStyle/>
            <a:p>
              <a:pPr marL="450850" marR="0" lvl="7" indent="-450850" algn="l" defTabSz="914400" rtl="0" eaLnBrk="1" fontAlgn="auto" latinLnBrk="0" hangingPunct="1">
                <a:lnSpc>
                  <a:spcPct val="100000"/>
                </a:lnSpc>
                <a:spcBef>
                  <a:spcPts val="600"/>
                </a:spcBef>
                <a:spcAft>
                  <a:spcPts val="600"/>
                </a:spcAft>
                <a:buClr>
                  <a:schemeClr val="accent1"/>
                </a:buClr>
                <a:buSzTx/>
                <a:buFont typeface="+mj-lt"/>
                <a:buAutoNum type="alphaLcPeriod"/>
                <a:tabLst/>
                <a:defRPr/>
              </a:pPr>
              <a:r>
                <a:rPr lang="nl-NL" sz="1200" kern="1200" noProof="0" dirty="0">
                  <a:solidFill>
                    <a:schemeClr val="tx1"/>
                  </a:solidFill>
                  <a:latin typeface="+mn-lt"/>
                  <a:ea typeface="+mn-ea"/>
                  <a:cs typeface="+mn-cs"/>
                </a:rPr>
                <a:t>Alfabetische </a:t>
              </a:r>
              <a:r>
                <a:rPr lang="nl-NL" sz="1200" kern="1200" noProof="0" dirty="0" err="1">
                  <a:solidFill>
                    <a:schemeClr val="tx1"/>
                  </a:solidFill>
                  <a:latin typeface="+mn-lt"/>
                  <a:ea typeface="+mn-ea"/>
                  <a:cs typeface="+mn-cs"/>
                </a:rPr>
                <a:t>bullet</a:t>
              </a:r>
              <a:endParaRPr lang="nl-NL" sz="1200" kern="1200" noProof="0" dirty="0">
                <a:solidFill>
                  <a:schemeClr val="tx1"/>
                </a:solidFill>
                <a:latin typeface="+mn-lt"/>
                <a:ea typeface="+mn-ea"/>
                <a:cs typeface="+mn-cs"/>
              </a:endParaRPr>
            </a:p>
          </p:txBody>
        </p:sp>
        <p:sp>
          <p:nvSpPr>
            <p:cNvPr id="160" name="Ovaal 159">
              <a:extLst>
                <a:ext uri="{FF2B5EF4-FFF2-40B4-BE49-F238E27FC236}">
                  <a16:creationId xmlns:a16="http://schemas.microsoft.com/office/drawing/2014/main" id="{20486AE0-425D-4190-9EB8-800F697323F4}"/>
                </a:ext>
              </a:extLst>
            </p:cNvPr>
            <p:cNvSpPr/>
            <p:nvPr userDrawn="1"/>
          </p:nvSpPr>
          <p:spPr>
            <a:xfrm>
              <a:off x="-3604183" y="3876472"/>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8</a:t>
              </a:r>
            </a:p>
          </p:txBody>
        </p:sp>
        <p:sp>
          <p:nvSpPr>
            <p:cNvPr id="161" name="Rechthoek 160">
              <a:extLst>
                <a:ext uri="{FF2B5EF4-FFF2-40B4-BE49-F238E27FC236}">
                  <a16:creationId xmlns:a16="http://schemas.microsoft.com/office/drawing/2014/main" id="{1A9C487C-0B26-40EB-88AB-2320A1A9BC2D}"/>
                </a:ext>
              </a:extLst>
            </p:cNvPr>
            <p:cNvSpPr/>
            <p:nvPr userDrawn="1"/>
          </p:nvSpPr>
          <p:spPr>
            <a:xfrm>
              <a:off x="-3319415" y="4168594"/>
              <a:ext cx="2949220" cy="180000"/>
            </a:xfrm>
            <a:prstGeom prst="rect">
              <a:avLst/>
            </a:prstGeom>
            <a:noFill/>
            <a:ln w="25400" cap="flat" cmpd="sng" algn="ctr">
              <a:noFill/>
              <a:prstDash val="solid"/>
            </a:ln>
            <a:effectLst/>
          </p:spPr>
          <p:txBody>
            <a:bodyPr lIns="0" tIns="0" rIns="0" bIns="0" rtlCol="0" anchor="ctr"/>
            <a:lstStyle/>
            <a:p>
              <a:pPr marL="723900" marR="0" lvl="8" indent="-273050" algn="l" defTabSz="914400" rtl="0" eaLnBrk="1" fontAlgn="auto" latinLnBrk="0" hangingPunct="1">
                <a:lnSpc>
                  <a:spcPct val="100000"/>
                </a:lnSpc>
                <a:spcBef>
                  <a:spcPts val="600"/>
                </a:spcBef>
                <a:spcAft>
                  <a:spcPts val="600"/>
                </a:spcAft>
                <a:buClr>
                  <a:schemeClr val="bg1"/>
                </a:buClr>
                <a:buSzTx/>
                <a:buFont typeface="Wingdings" panose="05000000000000000000" pitchFamily="2" charset="2"/>
                <a:buChar char="§"/>
                <a:tabLst/>
                <a:defRPr/>
              </a:pPr>
              <a:r>
                <a:rPr lang="nl-NL" sz="1200" i="0" kern="1200" noProof="0" dirty="0">
                  <a:solidFill>
                    <a:schemeClr val="tx1"/>
                  </a:solidFill>
                  <a:latin typeface="+mn-lt"/>
                  <a:ea typeface="+mn-ea"/>
                  <a:cs typeface="+mn-cs"/>
                </a:rPr>
                <a:t>Sub-</a:t>
              </a:r>
              <a:r>
                <a:rPr lang="nl-NL" sz="1200" i="0" kern="1200" noProof="0" dirty="0" err="1">
                  <a:solidFill>
                    <a:schemeClr val="tx1"/>
                  </a:solidFill>
                  <a:latin typeface="+mn-lt"/>
                  <a:ea typeface="+mn-ea"/>
                  <a:cs typeface="+mn-cs"/>
                </a:rPr>
                <a:t>bullet</a:t>
              </a:r>
              <a:endParaRPr lang="nl-NL" sz="1200" i="0" kern="1200" noProof="0" dirty="0">
                <a:solidFill>
                  <a:schemeClr val="tx1"/>
                </a:solidFill>
                <a:latin typeface="+mn-lt"/>
                <a:ea typeface="+mn-ea"/>
                <a:cs typeface="+mn-cs"/>
              </a:endParaRPr>
            </a:p>
          </p:txBody>
        </p:sp>
        <p:sp>
          <p:nvSpPr>
            <p:cNvPr id="162" name="Ovaal 161">
              <a:extLst>
                <a:ext uri="{FF2B5EF4-FFF2-40B4-BE49-F238E27FC236}">
                  <a16:creationId xmlns:a16="http://schemas.microsoft.com/office/drawing/2014/main" id="{10CF7A2B-B80C-4246-92F1-BEC128C240D2}"/>
                </a:ext>
              </a:extLst>
            </p:cNvPr>
            <p:cNvSpPr/>
            <p:nvPr userDrawn="1"/>
          </p:nvSpPr>
          <p:spPr>
            <a:xfrm>
              <a:off x="-3604183" y="4168594"/>
              <a:ext cx="180000" cy="180000"/>
            </a:xfrm>
            <a:prstGeom prst="ellipse">
              <a:avLst/>
            </a:prstGeom>
            <a:solidFill>
              <a:srgbClr val="211F26"/>
            </a:solidFill>
            <a:ln w="25400" cap="flat" cmpd="sng" algn="ctr">
              <a:noFill/>
              <a:prstDash val="solid"/>
            </a:ln>
            <a:effectLst/>
          </p:spPr>
          <p:txBody>
            <a:bodyPr wrap="non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1000" b="1" i="0" u="none" strike="noStrike" kern="0" cap="none" spc="0" normalizeH="0" baseline="0" noProof="0" dirty="0">
                  <a:ln>
                    <a:noFill/>
                  </a:ln>
                  <a:solidFill>
                    <a:srgbClr val="FFFFFF"/>
                  </a:solidFill>
                  <a:effectLst/>
                  <a:uLnTx/>
                  <a:uFillTx/>
                  <a:latin typeface="Calibri" panose="020F0502020204030204" pitchFamily="34" charset="0"/>
                  <a:cs typeface="Calibri" panose="020F0502020204030204" pitchFamily="34" charset="0"/>
                </a:rPr>
                <a:t>9</a:t>
              </a:r>
            </a:p>
          </p:txBody>
        </p:sp>
        <p:sp>
          <p:nvSpPr>
            <p:cNvPr id="163" name="Rechthoek 162">
              <a:extLst>
                <a:ext uri="{FF2B5EF4-FFF2-40B4-BE49-F238E27FC236}">
                  <a16:creationId xmlns:a16="http://schemas.microsoft.com/office/drawing/2014/main" id="{3359AF65-8899-4018-AF65-B5A428EB2019}"/>
                </a:ext>
              </a:extLst>
            </p:cNvPr>
            <p:cNvSpPr/>
            <p:nvPr userDrawn="1"/>
          </p:nvSpPr>
          <p:spPr>
            <a:xfrm>
              <a:off x="-3319415" y="3294429"/>
              <a:ext cx="2949220" cy="180000"/>
            </a:xfrm>
            <a:prstGeom prst="rect">
              <a:avLst/>
            </a:prstGeom>
            <a:noFill/>
            <a:ln w="25400" cap="flat" cmpd="sng" algn="ctr">
              <a:noFill/>
              <a:prstDash val="solid"/>
            </a:ln>
            <a:effectLst/>
          </p:spPr>
          <p:txBody>
            <a:bodyPr lIns="0" tIns="0" rIns="0" bIns="0" rtlCol="0" anchor="ctr"/>
            <a:lstStyle/>
            <a:p>
              <a:pPr marL="0" marR="0" lvl="5" indent="0" algn="l" defTabSz="914400" rtl="0" eaLnBrk="1" fontAlgn="auto" latinLnBrk="0" hangingPunct="1">
                <a:lnSpc>
                  <a:spcPct val="100000"/>
                </a:lnSpc>
                <a:spcBef>
                  <a:spcPts val="1000"/>
                </a:spcBef>
                <a:spcAft>
                  <a:spcPts val="300"/>
                </a:spcAft>
                <a:buClr>
                  <a:schemeClr val="accent1"/>
                </a:buClr>
                <a:buSzTx/>
                <a:buFont typeface="Arial" panose="020B0604020202020204" pitchFamily="34" charset="0"/>
                <a:buNone/>
                <a:tabLst/>
                <a:defRPr/>
              </a:pPr>
              <a:r>
                <a:rPr lang="nl-NL" sz="1400" b="0" kern="1200" cap="all" baseline="0" noProof="0" dirty="0">
                  <a:solidFill>
                    <a:schemeClr val="accent1"/>
                  </a:solidFill>
                  <a:latin typeface="+mj-lt"/>
                  <a:ea typeface="+mn-ea"/>
                  <a:cs typeface="+mn-cs"/>
                </a:rPr>
                <a:t>Kop #2</a:t>
              </a:r>
            </a:p>
          </p:txBody>
        </p:sp>
        <p:grpSp>
          <p:nvGrpSpPr>
            <p:cNvPr id="165" name="ICOON_info">
              <a:extLst>
                <a:ext uri="{FF2B5EF4-FFF2-40B4-BE49-F238E27FC236}">
                  <a16:creationId xmlns:a16="http://schemas.microsoft.com/office/drawing/2014/main" id="{9F46B9FF-466A-4110-B293-2BEC3C5164DD}"/>
                </a:ext>
              </a:extLst>
            </p:cNvPr>
            <p:cNvGrpSpPr/>
            <p:nvPr userDrawn="1"/>
          </p:nvGrpSpPr>
          <p:grpSpPr>
            <a:xfrm>
              <a:off x="-376736" y="4400186"/>
              <a:ext cx="283685" cy="283685"/>
              <a:chOff x="-510741" y="5913713"/>
              <a:chExt cx="267555" cy="267555"/>
            </a:xfrm>
          </p:grpSpPr>
          <p:sp>
            <p:nvSpPr>
              <p:cNvPr id="207" name="Ovaal 206">
                <a:extLst>
                  <a:ext uri="{FF2B5EF4-FFF2-40B4-BE49-F238E27FC236}">
                    <a16:creationId xmlns:a16="http://schemas.microsoft.com/office/drawing/2014/main" id="{45F9BD4A-866F-4C7D-9C19-1E06A3D737C5}"/>
                  </a:ext>
                </a:extLst>
              </p:cNvPr>
              <p:cNvSpPr/>
              <p:nvPr userDrawn="1"/>
            </p:nvSpPr>
            <p:spPr>
              <a:xfrm>
                <a:off x="-491853" y="5932072"/>
                <a:ext cx="230835" cy="230835"/>
              </a:xfrm>
              <a:prstGeom prst="ellipse">
                <a:avLst/>
              </a:prstGeom>
              <a:solidFill>
                <a:srgbClr val="211F26"/>
              </a:solidFill>
              <a:ln w="12700" cap="flat" cmpd="sng" algn="ctr">
                <a:noFill/>
                <a:prstDash val="solid"/>
                <a:miter lim="800000"/>
              </a:ln>
              <a:effectLst/>
            </p:spPr>
            <p:txBody>
              <a:bodyPr rot="0" spcFirstLastPara="0" vertOverflow="overflow" horzOverflow="overflow" vert="horz" wrap="square" lIns="180000" tIns="180000" rIns="180000" bIns="180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90000"/>
                  </a:lnSpc>
                  <a:spcBef>
                    <a:spcPts val="600"/>
                  </a:spcBef>
                  <a:spcAft>
                    <a:spcPts val="600"/>
                  </a:spcAft>
                  <a:buClrTx/>
                  <a:buSzTx/>
                  <a:buFontTx/>
                  <a:buNone/>
                  <a:tabLst/>
                  <a:defRPr/>
                </a:pPr>
                <a:endParaRPr kumimoji="0" lang="nl-NL" sz="1600" b="0" i="0" u="none" strike="noStrike" kern="0" cap="all" spc="0" normalizeH="0" baseline="0" noProof="0" dirty="0">
                  <a:ln>
                    <a:noFill/>
                  </a:ln>
                  <a:solidFill>
                    <a:prstClr val="white"/>
                  </a:solidFill>
                  <a:effectLst/>
                  <a:uLnTx/>
                  <a:uFillTx/>
                  <a:latin typeface="Calibri" panose="020F0502020204030204" pitchFamily="34" charset="0"/>
                  <a:ea typeface="+mn-ea"/>
                  <a:cs typeface="Calibri" panose="020F0502020204030204" pitchFamily="34" charset="0"/>
                </a:endParaRPr>
              </a:p>
            </p:txBody>
          </p:sp>
          <p:sp>
            <p:nvSpPr>
              <p:cNvPr id="208" name="Graphic 163" descr="Informatie">
                <a:extLst>
                  <a:ext uri="{FF2B5EF4-FFF2-40B4-BE49-F238E27FC236}">
                    <a16:creationId xmlns:a16="http://schemas.microsoft.com/office/drawing/2014/main" id="{ADE57BB3-F9D5-4638-9F07-82FC578D73D4}"/>
                  </a:ext>
                </a:extLst>
              </p:cNvPr>
              <p:cNvSpPr/>
              <p:nvPr/>
            </p:nvSpPr>
            <p:spPr>
              <a:xfrm>
                <a:off x="-510741" y="5913713"/>
                <a:ext cx="267555" cy="267555"/>
              </a:xfrm>
              <a:custGeom>
                <a:avLst/>
                <a:gdLst>
                  <a:gd name="connsiteX0" fmla="*/ 145860 w 291719"/>
                  <a:gd name="connsiteY0" fmla="*/ 0 h 291719"/>
                  <a:gd name="connsiteX1" fmla="*/ 0 w 291719"/>
                  <a:gd name="connsiteY1" fmla="*/ 145860 h 291719"/>
                  <a:gd name="connsiteX2" fmla="*/ 145860 w 291719"/>
                  <a:gd name="connsiteY2" fmla="*/ 291720 h 291719"/>
                  <a:gd name="connsiteX3" fmla="*/ 291720 w 291719"/>
                  <a:gd name="connsiteY3" fmla="*/ 145860 h 291719"/>
                  <a:gd name="connsiteX4" fmla="*/ 145860 w 291719"/>
                  <a:gd name="connsiteY4" fmla="*/ 0 h 291719"/>
                  <a:gd name="connsiteX5" fmla="*/ 138183 w 291719"/>
                  <a:gd name="connsiteY5" fmla="*/ 38384 h 291719"/>
                  <a:gd name="connsiteX6" fmla="*/ 157375 w 291719"/>
                  <a:gd name="connsiteY6" fmla="*/ 57576 h 291719"/>
                  <a:gd name="connsiteX7" fmla="*/ 138183 w 291719"/>
                  <a:gd name="connsiteY7" fmla="*/ 76768 h 291719"/>
                  <a:gd name="connsiteX8" fmla="*/ 118991 w 291719"/>
                  <a:gd name="connsiteY8" fmla="*/ 57576 h 291719"/>
                  <a:gd name="connsiteX9" fmla="*/ 138183 w 291719"/>
                  <a:gd name="connsiteY9" fmla="*/ 38384 h 291719"/>
                  <a:gd name="connsiteX10" fmla="*/ 184244 w 291719"/>
                  <a:gd name="connsiteY10" fmla="*/ 253336 h 291719"/>
                  <a:gd name="connsiteX11" fmla="*/ 107476 w 291719"/>
                  <a:gd name="connsiteY11" fmla="*/ 253336 h 291719"/>
                  <a:gd name="connsiteX12" fmla="*/ 107476 w 291719"/>
                  <a:gd name="connsiteY12" fmla="*/ 230305 h 291719"/>
                  <a:gd name="connsiteX13" fmla="*/ 134345 w 291719"/>
                  <a:gd name="connsiteY13" fmla="*/ 230305 h 291719"/>
                  <a:gd name="connsiteX14" fmla="*/ 134345 w 291719"/>
                  <a:gd name="connsiteY14" fmla="*/ 115153 h 291719"/>
                  <a:gd name="connsiteX15" fmla="*/ 111314 w 291719"/>
                  <a:gd name="connsiteY15" fmla="*/ 115153 h 291719"/>
                  <a:gd name="connsiteX16" fmla="*/ 111314 w 291719"/>
                  <a:gd name="connsiteY16" fmla="*/ 92122 h 291719"/>
                  <a:gd name="connsiteX17" fmla="*/ 157375 w 291719"/>
                  <a:gd name="connsiteY17" fmla="*/ 92122 h 291719"/>
                  <a:gd name="connsiteX18" fmla="*/ 157375 w 291719"/>
                  <a:gd name="connsiteY18" fmla="*/ 115153 h 291719"/>
                  <a:gd name="connsiteX19" fmla="*/ 157375 w 291719"/>
                  <a:gd name="connsiteY19" fmla="*/ 230305 h 291719"/>
                  <a:gd name="connsiteX20" fmla="*/ 184244 w 291719"/>
                  <a:gd name="connsiteY20" fmla="*/ 230305 h 291719"/>
                  <a:gd name="connsiteX21" fmla="*/ 184244 w 291719"/>
                  <a:gd name="connsiteY21" fmla="*/ 253336 h 2917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91719" h="291719">
                    <a:moveTo>
                      <a:pt x="145860" y="0"/>
                    </a:moveTo>
                    <a:cubicBezTo>
                      <a:pt x="65253" y="0"/>
                      <a:pt x="0" y="65253"/>
                      <a:pt x="0" y="145860"/>
                    </a:cubicBezTo>
                    <a:cubicBezTo>
                      <a:pt x="0" y="226467"/>
                      <a:pt x="65253" y="291720"/>
                      <a:pt x="145860" y="291720"/>
                    </a:cubicBezTo>
                    <a:cubicBezTo>
                      <a:pt x="226467" y="291720"/>
                      <a:pt x="291720" y="226467"/>
                      <a:pt x="291720" y="145860"/>
                    </a:cubicBezTo>
                    <a:cubicBezTo>
                      <a:pt x="291720" y="65253"/>
                      <a:pt x="226467" y="0"/>
                      <a:pt x="145860" y="0"/>
                    </a:cubicBezTo>
                    <a:close/>
                    <a:moveTo>
                      <a:pt x="138183" y="38384"/>
                    </a:moveTo>
                    <a:cubicBezTo>
                      <a:pt x="148931" y="38384"/>
                      <a:pt x="157375" y="46829"/>
                      <a:pt x="157375" y="57576"/>
                    </a:cubicBezTo>
                    <a:cubicBezTo>
                      <a:pt x="157375" y="68324"/>
                      <a:pt x="148931" y="76768"/>
                      <a:pt x="138183" y="76768"/>
                    </a:cubicBezTo>
                    <a:cubicBezTo>
                      <a:pt x="127435" y="76768"/>
                      <a:pt x="118991" y="68324"/>
                      <a:pt x="118991" y="57576"/>
                    </a:cubicBezTo>
                    <a:cubicBezTo>
                      <a:pt x="118991" y="46829"/>
                      <a:pt x="127435" y="38384"/>
                      <a:pt x="138183" y="38384"/>
                    </a:cubicBezTo>
                    <a:close/>
                    <a:moveTo>
                      <a:pt x="184244" y="253336"/>
                    </a:moveTo>
                    <a:lnTo>
                      <a:pt x="107476" y="253336"/>
                    </a:lnTo>
                    <a:lnTo>
                      <a:pt x="107476" y="230305"/>
                    </a:lnTo>
                    <a:lnTo>
                      <a:pt x="134345" y="230305"/>
                    </a:lnTo>
                    <a:lnTo>
                      <a:pt x="134345" y="115153"/>
                    </a:lnTo>
                    <a:lnTo>
                      <a:pt x="111314" y="115153"/>
                    </a:lnTo>
                    <a:lnTo>
                      <a:pt x="111314" y="92122"/>
                    </a:lnTo>
                    <a:lnTo>
                      <a:pt x="157375" y="92122"/>
                    </a:lnTo>
                    <a:lnTo>
                      <a:pt x="157375" y="115153"/>
                    </a:lnTo>
                    <a:lnTo>
                      <a:pt x="157375" y="230305"/>
                    </a:lnTo>
                    <a:lnTo>
                      <a:pt x="184244" y="230305"/>
                    </a:lnTo>
                    <a:lnTo>
                      <a:pt x="184244" y="253336"/>
                    </a:lnTo>
                    <a:close/>
                  </a:path>
                </a:pathLst>
              </a:custGeom>
              <a:solidFill>
                <a:srgbClr val="1FF524"/>
              </a:solidFill>
              <a:ln w="3770" cap="flat">
                <a:noFill/>
                <a:prstDash val="solid"/>
                <a:miter/>
              </a:ln>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2000" b="0" i="0" u="none" strike="noStrike" kern="0" cap="none" spc="0" normalizeH="0" baseline="0" noProof="0" dirty="0">
                  <a:ln>
                    <a:noFill/>
                  </a:ln>
                  <a:solidFill>
                    <a:srgbClr val="211F26"/>
                  </a:solidFill>
                  <a:effectLst/>
                  <a:uLnTx/>
                  <a:uFillTx/>
                  <a:latin typeface="Calibri" panose="020F0502020204030204" pitchFamily="34" charset="0"/>
                  <a:cs typeface="Calibri" panose="020F0502020204030204" pitchFamily="34" charset="0"/>
                </a:endParaRPr>
              </a:p>
            </p:txBody>
          </p:sp>
        </p:grpSp>
        <p:grpSp>
          <p:nvGrpSpPr>
            <p:cNvPr id="166" name="VOORBEELD">
              <a:extLst>
                <a:ext uri="{FF2B5EF4-FFF2-40B4-BE49-F238E27FC236}">
                  <a16:creationId xmlns:a16="http://schemas.microsoft.com/office/drawing/2014/main" id="{A0E34E49-7DFB-4D78-8820-D814DFB286C3}"/>
                </a:ext>
              </a:extLst>
            </p:cNvPr>
            <p:cNvGrpSpPr/>
            <p:nvPr userDrawn="1"/>
          </p:nvGrpSpPr>
          <p:grpSpPr>
            <a:xfrm>
              <a:off x="-3605171" y="458674"/>
              <a:ext cx="3234311" cy="558875"/>
              <a:chOff x="-3605171" y="458674"/>
              <a:chExt cx="3234311" cy="558875"/>
            </a:xfrm>
          </p:grpSpPr>
          <p:sp>
            <p:nvSpPr>
              <p:cNvPr id="167" name="Rechthoek 166">
                <a:extLst>
                  <a:ext uri="{FF2B5EF4-FFF2-40B4-BE49-F238E27FC236}">
                    <a16:creationId xmlns:a16="http://schemas.microsoft.com/office/drawing/2014/main" id="{1BD0E8B7-7334-4274-9172-74FBF2816EE6}"/>
                  </a:ext>
                </a:extLst>
              </p:cNvPr>
              <p:cNvSpPr/>
              <p:nvPr userDrawn="1"/>
            </p:nvSpPr>
            <p:spPr>
              <a:xfrm>
                <a:off x="-3604183" y="458674"/>
                <a:ext cx="393459" cy="184058"/>
              </a:xfrm>
              <a:prstGeom prst="rect">
                <a:avLst/>
              </a:prstGeom>
              <a:solidFill>
                <a:srgbClr val="F8F8F8"/>
              </a:solidFill>
              <a:ln w="6350" cap="flat" cmpd="sng" algn="ctr">
                <a:noFill/>
                <a:prstDash val="solid"/>
                <a:miter lim="800000"/>
              </a:ln>
              <a:effectLst/>
            </p:spPr>
            <p:txBody>
              <a:bodyPr rot="0" spcFirstLastPara="0" vert="horz" wrap="square" lIns="0" tIns="18000" rIns="0" bIns="0" numCol="1" spcCol="0" rtlCol="0" fromWordArt="0" anchor="t"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nl-NL" sz="9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rPr>
                  <a:t>Start</a:t>
                </a:r>
              </a:p>
            </p:txBody>
          </p:sp>
          <p:sp>
            <p:nvSpPr>
              <p:cNvPr id="168" name="Rechthoek 167">
                <a:extLst>
                  <a:ext uri="{FF2B5EF4-FFF2-40B4-BE49-F238E27FC236}">
                    <a16:creationId xmlns:a16="http://schemas.microsoft.com/office/drawing/2014/main" id="{29083C37-0076-443A-A675-971740BACEAE}"/>
                  </a:ext>
                </a:extLst>
              </p:cNvPr>
              <p:cNvSpPr/>
              <p:nvPr userDrawn="1"/>
            </p:nvSpPr>
            <p:spPr>
              <a:xfrm>
                <a:off x="-3599184" y="621345"/>
                <a:ext cx="383782" cy="27171"/>
              </a:xfrm>
              <a:prstGeom prst="rect">
                <a:avLst/>
              </a:prstGeom>
              <a:solidFill>
                <a:srgbClr val="B74629"/>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69" name="Groep 168">
                <a:extLst>
                  <a:ext uri="{FF2B5EF4-FFF2-40B4-BE49-F238E27FC236}">
                    <a16:creationId xmlns:a16="http://schemas.microsoft.com/office/drawing/2014/main" id="{F8909634-515B-4A05-BB36-C55AAA2F59CA}"/>
                  </a:ext>
                </a:extLst>
              </p:cNvPr>
              <p:cNvGrpSpPr/>
              <p:nvPr userDrawn="1"/>
            </p:nvGrpSpPr>
            <p:grpSpPr>
              <a:xfrm>
                <a:off x="-3386247" y="830871"/>
                <a:ext cx="139423" cy="109566"/>
                <a:chOff x="-2866744" y="827071"/>
                <a:chExt cx="168701" cy="132575"/>
              </a:xfrm>
            </p:grpSpPr>
            <p:grpSp>
              <p:nvGrpSpPr>
                <p:cNvPr id="200" name="Groep 199">
                  <a:extLst>
                    <a:ext uri="{FF2B5EF4-FFF2-40B4-BE49-F238E27FC236}">
                      <a16:creationId xmlns:a16="http://schemas.microsoft.com/office/drawing/2014/main" id="{9D2F566F-1DB4-4240-9053-AEFB4FB003DF}"/>
                    </a:ext>
                  </a:extLst>
                </p:cNvPr>
                <p:cNvGrpSpPr/>
                <p:nvPr userDrawn="1"/>
              </p:nvGrpSpPr>
              <p:grpSpPr>
                <a:xfrm>
                  <a:off x="-2866744" y="827071"/>
                  <a:ext cx="168701" cy="132575"/>
                  <a:chOff x="-2866744" y="827071"/>
                  <a:chExt cx="168701" cy="132575"/>
                </a:xfrm>
              </p:grpSpPr>
              <p:cxnSp>
                <p:nvCxnSpPr>
                  <p:cNvPr id="202" name="Rechte verbindingslijn 201">
                    <a:extLst>
                      <a:ext uri="{FF2B5EF4-FFF2-40B4-BE49-F238E27FC236}">
                        <a16:creationId xmlns:a16="http://schemas.microsoft.com/office/drawing/2014/main" id="{E5426B96-5331-4CD0-85DB-F718F8D9456A}"/>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203" name="Rechte verbindingslijn 202">
                    <a:extLst>
                      <a:ext uri="{FF2B5EF4-FFF2-40B4-BE49-F238E27FC236}">
                        <a16:creationId xmlns:a16="http://schemas.microsoft.com/office/drawing/2014/main" id="{50E47382-4B5D-4A98-AD8F-3ADE726934F2}"/>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204" name="Rechte verbindingslijn 203">
                    <a:extLst>
                      <a:ext uri="{FF2B5EF4-FFF2-40B4-BE49-F238E27FC236}">
                        <a16:creationId xmlns:a16="http://schemas.microsoft.com/office/drawing/2014/main" id="{F1ECAC93-2EA9-458E-AC43-87695C023E0D}"/>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205" name="Rechte verbindingslijn 204">
                    <a:extLst>
                      <a:ext uri="{FF2B5EF4-FFF2-40B4-BE49-F238E27FC236}">
                        <a16:creationId xmlns:a16="http://schemas.microsoft.com/office/drawing/2014/main" id="{A594C0CB-CB25-4855-9444-B18FD5E6420C}"/>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206" name="Rechte verbindingslijn 205">
                    <a:extLst>
                      <a:ext uri="{FF2B5EF4-FFF2-40B4-BE49-F238E27FC236}">
                        <a16:creationId xmlns:a16="http://schemas.microsoft.com/office/drawing/2014/main" id="{0A2F6790-790F-4211-9E30-B618D8E8596A}"/>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201" name="Pijl: rechts 200">
                  <a:extLst>
                    <a:ext uri="{FF2B5EF4-FFF2-40B4-BE49-F238E27FC236}">
                      <a16:creationId xmlns:a16="http://schemas.microsoft.com/office/drawing/2014/main" id="{F130D68B-438B-45F9-B046-4851227CA1A5}"/>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0" name="Groep 169">
                <a:extLst>
                  <a:ext uri="{FF2B5EF4-FFF2-40B4-BE49-F238E27FC236}">
                    <a16:creationId xmlns:a16="http://schemas.microsoft.com/office/drawing/2014/main" id="{8EDD6D2D-281C-47E8-8A85-9F9EC4D81F3D}"/>
                  </a:ext>
                </a:extLst>
              </p:cNvPr>
              <p:cNvGrpSpPr/>
              <p:nvPr userDrawn="1"/>
            </p:nvGrpSpPr>
            <p:grpSpPr>
              <a:xfrm>
                <a:off x="-3605171" y="830871"/>
                <a:ext cx="139423" cy="109566"/>
                <a:chOff x="-2866744" y="518074"/>
                <a:chExt cx="168701" cy="132575"/>
              </a:xfrm>
            </p:grpSpPr>
            <p:grpSp>
              <p:nvGrpSpPr>
                <p:cNvPr id="193" name="Groep 192">
                  <a:extLst>
                    <a:ext uri="{FF2B5EF4-FFF2-40B4-BE49-F238E27FC236}">
                      <a16:creationId xmlns:a16="http://schemas.microsoft.com/office/drawing/2014/main" id="{FF5CEE4E-8C04-456F-96FB-039CBAC34ED8}"/>
                    </a:ext>
                  </a:extLst>
                </p:cNvPr>
                <p:cNvGrpSpPr/>
                <p:nvPr userDrawn="1"/>
              </p:nvGrpSpPr>
              <p:grpSpPr>
                <a:xfrm>
                  <a:off x="-2866744" y="518074"/>
                  <a:ext cx="168701" cy="132575"/>
                  <a:chOff x="-2866744" y="518074"/>
                  <a:chExt cx="168701" cy="132575"/>
                </a:xfrm>
              </p:grpSpPr>
              <p:cxnSp>
                <p:nvCxnSpPr>
                  <p:cNvPr id="195" name="Rechte verbindingslijn 194">
                    <a:extLst>
                      <a:ext uri="{FF2B5EF4-FFF2-40B4-BE49-F238E27FC236}">
                        <a16:creationId xmlns:a16="http://schemas.microsoft.com/office/drawing/2014/main" id="{24AE7A89-FE35-4338-9A45-E9737BAF648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96" name="Rechte verbindingslijn 195">
                    <a:extLst>
                      <a:ext uri="{FF2B5EF4-FFF2-40B4-BE49-F238E27FC236}">
                        <a16:creationId xmlns:a16="http://schemas.microsoft.com/office/drawing/2014/main" id="{1AFED942-C7BF-4CCB-A69C-76F40165BE24}"/>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97" name="Rechte verbindingslijn 196">
                    <a:extLst>
                      <a:ext uri="{FF2B5EF4-FFF2-40B4-BE49-F238E27FC236}">
                        <a16:creationId xmlns:a16="http://schemas.microsoft.com/office/drawing/2014/main" id="{71EE426F-37D4-450E-AB5A-ED935D3B8ADC}"/>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98" name="Rechte verbindingslijn 197">
                    <a:extLst>
                      <a:ext uri="{FF2B5EF4-FFF2-40B4-BE49-F238E27FC236}">
                        <a16:creationId xmlns:a16="http://schemas.microsoft.com/office/drawing/2014/main" id="{71981276-D237-4178-9CC1-6D306BBFD755}"/>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99" name="Rechte verbindingslijn 198">
                    <a:extLst>
                      <a:ext uri="{FF2B5EF4-FFF2-40B4-BE49-F238E27FC236}">
                        <a16:creationId xmlns:a16="http://schemas.microsoft.com/office/drawing/2014/main" id="{AE5FC256-34D1-4326-AF4D-8FAA176ABDDE}"/>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94" name="Pijl: rechts 193">
                  <a:extLst>
                    <a:ext uri="{FF2B5EF4-FFF2-40B4-BE49-F238E27FC236}">
                      <a16:creationId xmlns:a16="http://schemas.microsoft.com/office/drawing/2014/main" id="{C70DA6F5-2219-42E4-B005-F0BD9392DFFD}"/>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cxnSp>
            <p:nvCxnSpPr>
              <p:cNvPr id="171" name="Rechte verbindingslijn 170">
                <a:extLst>
                  <a:ext uri="{FF2B5EF4-FFF2-40B4-BE49-F238E27FC236}">
                    <a16:creationId xmlns:a16="http://schemas.microsoft.com/office/drawing/2014/main" id="{6B2DF788-6420-4BB9-A12C-A48AB399DC67}"/>
                  </a:ext>
                </a:extLst>
              </p:cNvPr>
              <p:cNvCxnSpPr>
                <a:cxnSpLocks/>
              </p:cNvCxnSpPr>
              <p:nvPr userDrawn="1"/>
            </p:nvCxnSpPr>
            <p:spPr>
              <a:xfrm flipV="1">
                <a:off x="-3459956" y="588169"/>
                <a:ext cx="547687" cy="219076"/>
              </a:xfrm>
              <a:prstGeom prst="line">
                <a:avLst/>
              </a:prstGeom>
              <a:noFill/>
              <a:ln w="19050" cap="rnd" cmpd="sng" algn="ctr">
                <a:solidFill>
                  <a:srgbClr val="211F26"/>
                </a:solidFill>
                <a:prstDash val="solid"/>
                <a:headEnd type="oval"/>
              </a:ln>
              <a:effectLst/>
            </p:spPr>
          </p:cxnSp>
          <p:cxnSp>
            <p:nvCxnSpPr>
              <p:cNvPr id="172" name="Rechte verbindingslijn 171">
                <a:extLst>
                  <a:ext uri="{FF2B5EF4-FFF2-40B4-BE49-F238E27FC236}">
                    <a16:creationId xmlns:a16="http://schemas.microsoft.com/office/drawing/2014/main" id="{CD8AC913-84F9-450D-BC74-21DBAB2BBDA1}"/>
                  </a:ext>
                </a:extLst>
              </p:cNvPr>
              <p:cNvCxnSpPr>
                <a:cxnSpLocks/>
              </p:cNvCxnSpPr>
              <p:nvPr userDrawn="1"/>
            </p:nvCxnSpPr>
            <p:spPr>
              <a:xfrm>
                <a:off x="-3224213" y="828675"/>
                <a:ext cx="319088" cy="0"/>
              </a:xfrm>
              <a:prstGeom prst="line">
                <a:avLst/>
              </a:prstGeom>
              <a:noFill/>
              <a:ln w="19050" cap="rnd" cmpd="sng" algn="ctr">
                <a:solidFill>
                  <a:srgbClr val="211F26"/>
                </a:solidFill>
                <a:prstDash val="solid"/>
                <a:headEnd type="oval"/>
              </a:ln>
              <a:effectLst/>
            </p:spPr>
          </p:cxnSp>
          <p:sp>
            <p:nvSpPr>
              <p:cNvPr id="173" name="Rechthoek 172">
                <a:extLst>
                  <a:ext uri="{FF2B5EF4-FFF2-40B4-BE49-F238E27FC236}">
                    <a16:creationId xmlns:a16="http://schemas.microsoft.com/office/drawing/2014/main" id="{87D232D1-E7E6-43C1-A382-C5D410E70D09}"/>
                  </a:ext>
                </a:extLst>
              </p:cNvPr>
              <p:cNvSpPr/>
              <p:nvPr userDrawn="1"/>
            </p:nvSpPr>
            <p:spPr>
              <a:xfrm>
                <a:off x="-2559903" y="512179"/>
                <a:ext cx="2189042" cy="151083"/>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omhoog</a:t>
                </a:r>
              </a:p>
            </p:txBody>
          </p:sp>
          <p:sp>
            <p:nvSpPr>
              <p:cNvPr id="174" name="Rechthoek 173">
                <a:extLst>
                  <a:ext uri="{FF2B5EF4-FFF2-40B4-BE49-F238E27FC236}">
                    <a16:creationId xmlns:a16="http://schemas.microsoft.com/office/drawing/2014/main" id="{CD2925AC-01CC-4A4A-AB42-36BCFA89C3E8}"/>
                  </a:ext>
                </a:extLst>
              </p:cNvPr>
              <p:cNvSpPr/>
              <p:nvPr userDrawn="1"/>
            </p:nvSpPr>
            <p:spPr>
              <a:xfrm>
                <a:off x="-2559903" y="819562"/>
                <a:ext cx="2189043" cy="142202"/>
              </a:xfrm>
              <a:prstGeom prst="rect">
                <a:avLst/>
              </a:prstGeom>
              <a:noFill/>
              <a:ln w="25400" cap="flat" cmpd="sng" algn="ctr">
                <a:noFill/>
                <a:prstDash val="solid"/>
              </a:ln>
              <a:effectLst/>
            </p:spPr>
            <p:txBody>
              <a:bodyPr lIns="0" tIns="0" rIns="0" bIns="0" rtlCol="0" anchor="ctr"/>
              <a:lstStyle/>
              <a:p>
                <a:pPr marL="0" marR="0" lvl="0" indent="0" defTabSz="914400" eaLnBrk="1" fontAlgn="auto" latinLnBrk="0" hangingPunct="1">
                  <a:lnSpc>
                    <a:spcPct val="90000"/>
                  </a:lnSpc>
                  <a:spcBef>
                    <a:spcPts val="600"/>
                  </a:spcBef>
                  <a:spcAft>
                    <a:spcPts val="600"/>
                  </a:spcAft>
                  <a:buClrTx/>
                  <a:buSzTx/>
                  <a:buFontTx/>
                  <a:buNone/>
                  <a:tabLst/>
                  <a:defRPr/>
                </a:pPr>
                <a:r>
                  <a:rPr kumimoji="0" lang="nl-NL" sz="1100" b="0" i="0" u="none" strike="noStrike" kern="0" cap="none" spc="0" normalizeH="0" baseline="0" noProof="0" dirty="0">
                    <a:ln>
                      <a:noFill/>
                    </a:ln>
                    <a:solidFill>
                      <a:prstClr val="black"/>
                    </a:solidFill>
                    <a:effectLst/>
                    <a:uLnTx/>
                    <a:uFillTx/>
                    <a:latin typeface="Calibri" panose="020F0502020204030204" pitchFamily="34" charset="0"/>
                    <a:cs typeface="Calibri" panose="020F0502020204030204" pitchFamily="34" charset="0"/>
                  </a:rPr>
                  <a:t>Tekstniveau omlaag</a:t>
                </a:r>
              </a:p>
            </p:txBody>
          </p:sp>
          <p:grpSp>
            <p:nvGrpSpPr>
              <p:cNvPr id="175" name="Groep 174">
                <a:extLst>
                  <a:ext uri="{FF2B5EF4-FFF2-40B4-BE49-F238E27FC236}">
                    <a16:creationId xmlns:a16="http://schemas.microsoft.com/office/drawing/2014/main" id="{2EEEB9DB-EC0C-4A4A-889E-72CA12C66A6A}"/>
                  </a:ext>
                </a:extLst>
              </p:cNvPr>
              <p:cNvGrpSpPr/>
              <p:nvPr userDrawn="1"/>
            </p:nvGrpSpPr>
            <p:grpSpPr>
              <a:xfrm>
                <a:off x="-2916763" y="769168"/>
                <a:ext cx="268738" cy="248381"/>
                <a:chOff x="-2916763" y="769168"/>
                <a:chExt cx="268738" cy="248381"/>
              </a:xfrm>
            </p:grpSpPr>
            <p:sp>
              <p:nvSpPr>
                <p:cNvPr id="185" name="Rechthoek 184">
                  <a:extLst>
                    <a:ext uri="{FF2B5EF4-FFF2-40B4-BE49-F238E27FC236}">
                      <a16:creationId xmlns:a16="http://schemas.microsoft.com/office/drawing/2014/main" id="{D7A16D60-8D28-4699-849F-6C2FC0CA8788}"/>
                    </a:ext>
                  </a:extLst>
                </p:cNvPr>
                <p:cNvSpPr/>
                <p:nvPr userDrawn="1"/>
              </p:nvSpPr>
              <p:spPr>
                <a:xfrm>
                  <a:off x="-2916763" y="769168"/>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86" name="Groep 185">
                  <a:extLst>
                    <a:ext uri="{FF2B5EF4-FFF2-40B4-BE49-F238E27FC236}">
                      <a16:creationId xmlns:a16="http://schemas.microsoft.com/office/drawing/2014/main" id="{F508CAF4-6CE5-4CF8-AD06-F66A689C1FB0}"/>
                    </a:ext>
                  </a:extLst>
                </p:cNvPr>
                <p:cNvGrpSpPr/>
                <p:nvPr userDrawn="1"/>
              </p:nvGrpSpPr>
              <p:grpSpPr>
                <a:xfrm>
                  <a:off x="-2866744" y="827071"/>
                  <a:ext cx="168701" cy="132575"/>
                  <a:chOff x="-2866744" y="827071"/>
                  <a:chExt cx="168701" cy="132575"/>
                </a:xfrm>
              </p:grpSpPr>
              <p:cxnSp>
                <p:nvCxnSpPr>
                  <p:cNvPr id="188" name="Rechte verbindingslijn 187">
                    <a:extLst>
                      <a:ext uri="{FF2B5EF4-FFF2-40B4-BE49-F238E27FC236}">
                        <a16:creationId xmlns:a16="http://schemas.microsoft.com/office/drawing/2014/main" id="{B762762A-31B9-48F4-A0A8-1CDC1F94C628}"/>
                      </a:ext>
                    </a:extLst>
                  </p:cNvPr>
                  <p:cNvCxnSpPr/>
                  <p:nvPr userDrawn="1"/>
                </p:nvCxnSpPr>
                <p:spPr>
                  <a:xfrm>
                    <a:off x="-2866744" y="827071"/>
                    <a:ext cx="168701" cy="0"/>
                  </a:xfrm>
                  <a:prstGeom prst="line">
                    <a:avLst/>
                  </a:prstGeom>
                  <a:solidFill>
                    <a:sysClr val="window" lastClr="FFFFFF"/>
                  </a:solidFill>
                  <a:ln w="12700" cap="flat" cmpd="sng" algn="ctr">
                    <a:solidFill>
                      <a:srgbClr val="9D9FA1"/>
                    </a:solidFill>
                    <a:prstDash val="solid"/>
                  </a:ln>
                  <a:effectLst/>
                </p:spPr>
              </p:cxnSp>
              <p:cxnSp>
                <p:nvCxnSpPr>
                  <p:cNvPr id="189" name="Rechte verbindingslijn 188">
                    <a:extLst>
                      <a:ext uri="{FF2B5EF4-FFF2-40B4-BE49-F238E27FC236}">
                        <a16:creationId xmlns:a16="http://schemas.microsoft.com/office/drawing/2014/main" id="{5F5AE085-373E-4541-92EA-C36D57594AE0}"/>
                      </a:ext>
                    </a:extLst>
                  </p:cNvPr>
                  <p:cNvCxnSpPr/>
                  <p:nvPr userDrawn="1"/>
                </p:nvCxnSpPr>
                <p:spPr>
                  <a:xfrm>
                    <a:off x="-2866744" y="959646"/>
                    <a:ext cx="168701" cy="0"/>
                  </a:xfrm>
                  <a:prstGeom prst="line">
                    <a:avLst/>
                  </a:prstGeom>
                  <a:solidFill>
                    <a:sysClr val="window" lastClr="FFFFFF"/>
                  </a:solidFill>
                  <a:ln w="12700" cap="flat" cmpd="sng" algn="ctr">
                    <a:solidFill>
                      <a:srgbClr val="9D9FA1"/>
                    </a:solidFill>
                    <a:prstDash val="solid"/>
                  </a:ln>
                  <a:effectLst/>
                </p:spPr>
              </p:cxnSp>
              <p:cxnSp>
                <p:nvCxnSpPr>
                  <p:cNvPr id="190" name="Rechte verbindingslijn 189">
                    <a:extLst>
                      <a:ext uri="{FF2B5EF4-FFF2-40B4-BE49-F238E27FC236}">
                        <a16:creationId xmlns:a16="http://schemas.microsoft.com/office/drawing/2014/main" id="{C89153C3-C13F-41FB-BE42-F3D946EAFC3F}"/>
                      </a:ext>
                    </a:extLst>
                  </p:cNvPr>
                  <p:cNvCxnSpPr/>
                  <p:nvPr userDrawn="1"/>
                </p:nvCxnSpPr>
                <p:spPr>
                  <a:xfrm>
                    <a:off x="-2773990" y="926503"/>
                    <a:ext cx="75947" cy="0"/>
                  </a:xfrm>
                  <a:prstGeom prst="line">
                    <a:avLst/>
                  </a:prstGeom>
                  <a:solidFill>
                    <a:sysClr val="window" lastClr="FFFFFF"/>
                  </a:solidFill>
                  <a:ln w="12700" cap="flat" cmpd="sng" algn="ctr">
                    <a:solidFill>
                      <a:srgbClr val="9D9FA1"/>
                    </a:solidFill>
                    <a:prstDash val="solid"/>
                  </a:ln>
                  <a:effectLst/>
                </p:spPr>
              </p:cxnSp>
              <p:cxnSp>
                <p:nvCxnSpPr>
                  <p:cNvPr id="191" name="Rechte verbindingslijn 190">
                    <a:extLst>
                      <a:ext uri="{FF2B5EF4-FFF2-40B4-BE49-F238E27FC236}">
                        <a16:creationId xmlns:a16="http://schemas.microsoft.com/office/drawing/2014/main" id="{0CE32A1F-91A5-43A2-A5CC-4F3F1C3975BA}"/>
                      </a:ext>
                    </a:extLst>
                  </p:cNvPr>
                  <p:cNvCxnSpPr/>
                  <p:nvPr userDrawn="1"/>
                </p:nvCxnSpPr>
                <p:spPr>
                  <a:xfrm>
                    <a:off x="-2773990" y="893359"/>
                    <a:ext cx="75947" cy="0"/>
                  </a:xfrm>
                  <a:prstGeom prst="line">
                    <a:avLst/>
                  </a:prstGeom>
                  <a:solidFill>
                    <a:sysClr val="window" lastClr="FFFFFF"/>
                  </a:solidFill>
                  <a:ln w="12700" cap="flat" cmpd="sng" algn="ctr">
                    <a:solidFill>
                      <a:srgbClr val="9D9FA1"/>
                    </a:solidFill>
                    <a:prstDash val="solid"/>
                  </a:ln>
                  <a:effectLst/>
                </p:spPr>
              </p:cxnSp>
              <p:cxnSp>
                <p:nvCxnSpPr>
                  <p:cNvPr id="192" name="Rechte verbindingslijn 191">
                    <a:extLst>
                      <a:ext uri="{FF2B5EF4-FFF2-40B4-BE49-F238E27FC236}">
                        <a16:creationId xmlns:a16="http://schemas.microsoft.com/office/drawing/2014/main" id="{C7A7BE21-F912-4B60-9464-5A38FB965108}"/>
                      </a:ext>
                    </a:extLst>
                  </p:cNvPr>
                  <p:cNvCxnSpPr/>
                  <p:nvPr userDrawn="1"/>
                </p:nvCxnSpPr>
                <p:spPr>
                  <a:xfrm>
                    <a:off x="-2773990" y="860215"/>
                    <a:ext cx="75947" cy="0"/>
                  </a:xfrm>
                  <a:prstGeom prst="line">
                    <a:avLst/>
                  </a:prstGeom>
                  <a:solidFill>
                    <a:sysClr val="window" lastClr="FFFFFF"/>
                  </a:solidFill>
                  <a:ln w="12700" cap="flat" cmpd="sng" algn="ctr">
                    <a:solidFill>
                      <a:srgbClr val="9D9FA1"/>
                    </a:solidFill>
                    <a:prstDash val="solid"/>
                  </a:ln>
                  <a:effectLst/>
                </p:spPr>
              </p:cxnSp>
            </p:grpSp>
            <p:sp>
              <p:nvSpPr>
                <p:cNvPr id="187" name="Pijl: rechts 186">
                  <a:extLst>
                    <a:ext uri="{FF2B5EF4-FFF2-40B4-BE49-F238E27FC236}">
                      <a16:creationId xmlns:a16="http://schemas.microsoft.com/office/drawing/2014/main" id="{82C9CC47-7C8F-45B8-AF3B-16943AF3DF09}"/>
                    </a:ext>
                  </a:extLst>
                </p:cNvPr>
                <p:cNvSpPr/>
                <p:nvPr userDrawn="1"/>
              </p:nvSpPr>
              <p:spPr>
                <a:xfrm>
                  <a:off x="-2866744" y="858737"/>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nvGrpSpPr>
              <p:cNvPr id="176" name="Groep 175">
                <a:extLst>
                  <a:ext uri="{FF2B5EF4-FFF2-40B4-BE49-F238E27FC236}">
                    <a16:creationId xmlns:a16="http://schemas.microsoft.com/office/drawing/2014/main" id="{CE249397-4290-4636-B6E6-9BBE08B73A4A}"/>
                  </a:ext>
                </a:extLst>
              </p:cNvPr>
              <p:cNvGrpSpPr/>
              <p:nvPr userDrawn="1"/>
            </p:nvGrpSpPr>
            <p:grpSpPr>
              <a:xfrm>
                <a:off x="-2916763" y="460171"/>
                <a:ext cx="268738" cy="248381"/>
                <a:chOff x="-2916763" y="460171"/>
                <a:chExt cx="268738" cy="248381"/>
              </a:xfrm>
            </p:grpSpPr>
            <p:sp>
              <p:nvSpPr>
                <p:cNvPr id="177" name="Rechthoek 176">
                  <a:extLst>
                    <a:ext uri="{FF2B5EF4-FFF2-40B4-BE49-F238E27FC236}">
                      <a16:creationId xmlns:a16="http://schemas.microsoft.com/office/drawing/2014/main" id="{9B80CA7B-E831-4821-8308-82738AD60CA1}"/>
                    </a:ext>
                  </a:extLst>
                </p:cNvPr>
                <p:cNvSpPr/>
                <p:nvPr userDrawn="1"/>
              </p:nvSpPr>
              <p:spPr>
                <a:xfrm>
                  <a:off x="-2916763" y="460171"/>
                  <a:ext cx="268738" cy="248381"/>
                </a:xfrm>
                <a:prstGeom prst="rect">
                  <a:avLst/>
                </a:prstGeom>
                <a:solidFill>
                  <a:srgbClr val="FFFFFF"/>
                </a:solidFill>
                <a:ln w="3175" cap="flat" cmpd="sng" algn="ctr">
                  <a:solidFill>
                    <a:srgbClr val="DADADA"/>
                  </a:solid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nl-NL" sz="1050" b="0"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nvGrpSpPr>
                <p:cNvPr id="178" name="Groep 177">
                  <a:extLst>
                    <a:ext uri="{FF2B5EF4-FFF2-40B4-BE49-F238E27FC236}">
                      <a16:creationId xmlns:a16="http://schemas.microsoft.com/office/drawing/2014/main" id="{EA838B7A-300D-4DFD-95CA-99A5A4426DD6}"/>
                    </a:ext>
                  </a:extLst>
                </p:cNvPr>
                <p:cNvGrpSpPr/>
                <p:nvPr userDrawn="1"/>
              </p:nvGrpSpPr>
              <p:grpSpPr>
                <a:xfrm>
                  <a:off x="-2866744" y="518074"/>
                  <a:ext cx="168701" cy="132575"/>
                  <a:chOff x="-2866744" y="518074"/>
                  <a:chExt cx="168701" cy="132575"/>
                </a:xfrm>
              </p:grpSpPr>
              <p:cxnSp>
                <p:nvCxnSpPr>
                  <p:cNvPr id="180" name="Rechte verbindingslijn 179">
                    <a:extLst>
                      <a:ext uri="{FF2B5EF4-FFF2-40B4-BE49-F238E27FC236}">
                        <a16:creationId xmlns:a16="http://schemas.microsoft.com/office/drawing/2014/main" id="{A5A1C718-6E16-4256-BCD2-67A0A38DBE68}"/>
                      </a:ext>
                    </a:extLst>
                  </p:cNvPr>
                  <p:cNvCxnSpPr/>
                  <p:nvPr userDrawn="1"/>
                </p:nvCxnSpPr>
                <p:spPr>
                  <a:xfrm>
                    <a:off x="-2866744" y="518074"/>
                    <a:ext cx="168701" cy="0"/>
                  </a:xfrm>
                  <a:prstGeom prst="line">
                    <a:avLst/>
                  </a:prstGeom>
                  <a:solidFill>
                    <a:sysClr val="window" lastClr="FFFFFF"/>
                  </a:solidFill>
                  <a:ln w="12700" cap="flat" cmpd="sng" algn="ctr">
                    <a:solidFill>
                      <a:srgbClr val="9D9FA1"/>
                    </a:solidFill>
                    <a:prstDash val="solid"/>
                  </a:ln>
                  <a:effectLst/>
                </p:spPr>
              </p:cxnSp>
              <p:cxnSp>
                <p:nvCxnSpPr>
                  <p:cNvPr id="181" name="Rechte verbindingslijn 180">
                    <a:extLst>
                      <a:ext uri="{FF2B5EF4-FFF2-40B4-BE49-F238E27FC236}">
                        <a16:creationId xmlns:a16="http://schemas.microsoft.com/office/drawing/2014/main" id="{4C685FFE-4FAB-421A-A5A3-3E3CED156168}"/>
                      </a:ext>
                    </a:extLst>
                  </p:cNvPr>
                  <p:cNvCxnSpPr/>
                  <p:nvPr userDrawn="1"/>
                </p:nvCxnSpPr>
                <p:spPr>
                  <a:xfrm>
                    <a:off x="-2866744" y="650649"/>
                    <a:ext cx="168701" cy="0"/>
                  </a:xfrm>
                  <a:prstGeom prst="line">
                    <a:avLst/>
                  </a:prstGeom>
                  <a:solidFill>
                    <a:sysClr val="window" lastClr="FFFFFF"/>
                  </a:solidFill>
                  <a:ln w="12700" cap="flat" cmpd="sng" algn="ctr">
                    <a:solidFill>
                      <a:srgbClr val="9D9FA1"/>
                    </a:solidFill>
                    <a:prstDash val="solid"/>
                  </a:ln>
                  <a:effectLst/>
                </p:spPr>
              </p:cxnSp>
              <p:cxnSp>
                <p:nvCxnSpPr>
                  <p:cNvPr id="182" name="Rechte verbindingslijn 181">
                    <a:extLst>
                      <a:ext uri="{FF2B5EF4-FFF2-40B4-BE49-F238E27FC236}">
                        <a16:creationId xmlns:a16="http://schemas.microsoft.com/office/drawing/2014/main" id="{96E04224-0B84-4032-9212-1A3C7C608708}"/>
                      </a:ext>
                    </a:extLst>
                  </p:cNvPr>
                  <p:cNvCxnSpPr/>
                  <p:nvPr userDrawn="1"/>
                </p:nvCxnSpPr>
                <p:spPr>
                  <a:xfrm>
                    <a:off x="-2773990" y="617506"/>
                    <a:ext cx="75947" cy="0"/>
                  </a:xfrm>
                  <a:prstGeom prst="line">
                    <a:avLst/>
                  </a:prstGeom>
                  <a:solidFill>
                    <a:sysClr val="window" lastClr="FFFFFF"/>
                  </a:solidFill>
                  <a:ln w="12700" cap="flat" cmpd="sng" algn="ctr">
                    <a:solidFill>
                      <a:srgbClr val="9D9FA1"/>
                    </a:solidFill>
                    <a:prstDash val="solid"/>
                  </a:ln>
                  <a:effectLst/>
                </p:spPr>
              </p:cxnSp>
              <p:cxnSp>
                <p:nvCxnSpPr>
                  <p:cNvPr id="183" name="Rechte verbindingslijn 182">
                    <a:extLst>
                      <a:ext uri="{FF2B5EF4-FFF2-40B4-BE49-F238E27FC236}">
                        <a16:creationId xmlns:a16="http://schemas.microsoft.com/office/drawing/2014/main" id="{79B1FF7A-BE1B-47A6-8672-C2F7E839ACFB}"/>
                      </a:ext>
                    </a:extLst>
                  </p:cNvPr>
                  <p:cNvCxnSpPr/>
                  <p:nvPr userDrawn="1"/>
                </p:nvCxnSpPr>
                <p:spPr>
                  <a:xfrm>
                    <a:off x="-2773990" y="584362"/>
                    <a:ext cx="75947" cy="0"/>
                  </a:xfrm>
                  <a:prstGeom prst="line">
                    <a:avLst/>
                  </a:prstGeom>
                  <a:solidFill>
                    <a:sysClr val="window" lastClr="FFFFFF"/>
                  </a:solidFill>
                  <a:ln w="12700" cap="flat" cmpd="sng" algn="ctr">
                    <a:solidFill>
                      <a:srgbClr val="9D9FA1"/>
                    </a:solidFill>
                    <a:prstDash val="solid"/>
                  </a:ln>
                  <a:effectLst/>
                </p:spPr>
              </p:cxnSp>
              <p:cxnSp>
                <p:nvCxnSpPr>
                  <p:cNvPr id="184" name="Rechte verbindingslijn 183">
                    <a:extLst>
                      <a:ext uri="{FF2B5EF4-FFF2-40B4-BE49-F238E27FC236}">
                        <a16:creationId xmlns:a16="http://schemas.microsoft.com/office/drawing/2014/main" id="{FB1351E0-CEF6-4429-84FA-394A1D4A4867}"/>
                      </a:ext>
                    </a:extLst>
                  </p:cNvPr>
                  <p:cNvCxnSpPr/>
                  <p:nvPr userDrawn="1"/>
                </p:nvCxnSpPr>
                <p:spPr>
                  <a:xfrm>
                    <a:off x="-2773990" y="551218"/>
                    <a:ext cx="75947" cy="0"/>
                  </a:xfrm>
                  <a:prstGeom prst="line">
                    <a:avLst/>
                  </a:prstGeom>
                  <a:solidFill>
                    <a:sysClr val="window" lastClr="FFFFFF"/>
                  </a:solidFill>
                  <a:ln w="12700" cap="flat" cmpd="sng" algn="ctr">
                    <a:solidFill>
                      <a:srgbClr val="9D9FA1"/>
                    </a:solidFill>
                    <a:prstDash val="solid"/>
                  </a:ln>
                  <a:effectLst/>
                </p:spPr>
              </p:cxnSp>
            </p:grpSp>
            <p:sp>
              <p:nvSpPr>
                <p:cNvPr id="179" name="Pijl: rechts 178">
                  <a:extLst>
                    <a:ext uri="{FF2B5EF4-FFF2-40B4-BE49-F238E27FC236}">
                      <a16:creationId xmlns:a16="http://schemas.microsoft.com/office/drawing/2014/main" id="{63C87A9B-DD9C-4794-B08B-0F8EE59E2E32}"/>
                    </a:ext>
                  </a:extLst>
                </p:cNvPr>
                <p:cNvSpPr/>
                <p:nvPr userDrawn="1"/>
              </p:nvSpPr>
              <p:spPr>
                <a:xfrm flipH="1">
                  <a:off x="-2866744" y="549740"/>
                  <a:ext cx="70676" cy="67902"/>
                </a:xfrm>
                <a:prstGeom prst="rightArrow">
                  <a:avLst>
                    <a:gd name="adj1" fmla="val 25329"/>
                    <a:gd name="adj2" fmla="val 63628"/>
                  </a:avLst>
                </a:prstGeom>
                <a:solidFill>
                  <a:srgbClr val="4A7DB1"/>
                </a:solidFill>
                <a:ln w="12700" cap="flat" cmpd="sng" algn="ctr">
                  <a:noFill/>
                  <a:prstDash val="solid"/>
                  <a:miter lim="800000"/>
                </a:ln>
                <a:effectLst/>
              </p:spPr>
              <p:txBody>
                <a:bodyPr rot="0" spcFirstLastPara="0" vert="horz" wrap="square" lIns="0" tIns="0" rIns="0" bIns="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nl-NL" sz="1000" b="1" i="0" u="none" strike="noStrike" kern="0" cap="none" spc="0" normalizeH="0" baseline="0" noProof="0" dirty="0">
                    <a:ln>
                      <a:noFill/>
                    </a:ln>
                    <a:solidFill>
                      <a:srgbClr val="211F26"/>
                    </a:solidFill>
                    <a:effectLst/>
                    <a:uLnTx/>
                    <a:uFillTx/>
                    <a:latin typeface="Calibri" panose="020F0502020204030204" pitchFamily="34" charset="0"/>
                    <a:ea typeface="+mn-ea"/>
                    <a:cs typeface="Calibri" panose="020F0502020204030204" pitchFamily="34" charset="0"/>
                  </a:endParaRPr>
                </a:p>
              </p:txBody>
            </p:sp>
          </p:grpSp>
        </p:grpSp>
      </p:grpSp>
      <p:sp>
        <p:nvSpPr>
          <p:cNvPr id="211" name="Titel 1">
            <a:extLst>
              <a:ext uri="{FF2B5EF4-FFF2-40B4-BE49-F238E27FC236}">
                <a16:creationId xmlns:a16="http://schemas.microsoft.com/office/drawing/2014/main" id="{C0DCEC28-04AA-4720-AB38-5699719FED72}"/>
              </a:ext>
            </a:extLst>
          </p:cNvPr>
          <p:cNvSpPr>
            <a:spLocks noGrp="1"/>
          </p:cNvSpPr>
          <p:nvPr>
            <p:ph type="title" hasCustomPrompt="1"/>
          </p:nvPr>
        </p:nvSpPr>
        <p:spPr>
          <a:xfrm>
            <a:off x="311410" y="242707"/>
            <a:ext cx="5155920" cy="663399"/>
          </a:xfrm>
        </p:spPr>
        <p:txBody>
          <a:bodyPr/>
          <a:lstStyle>
            <a:lvl1pPr>
              <a:defRPr b="0"/>
            </a:lvl1pPr>
          </a:lstStyle>
          <a:p>
            <a:r>
              <a:rPr lang="nl-NL" noProof="0" dirty="0"/>
              <a:t>Titel van de dia</a:t>
            </a:r>
            <a:endParaRPr lang="nl-NL" dirty="0"/>
          </a:p>
        </p:txBody>
      </p:sp>
      <p:sp>
        <p:nvSpPr>
          <p:cNvPr id="212" name="Tijdelijke aanduiding voor verticale tekst 2">
            <a:extLst>
              <a:ext uri="{FF2B5EF4-FFF2-40B4-BE49-F238E27FC236}">
                <a16:creationId xmlns:a16="http://schemas.microsoft.com/office/drawing/2014/main" id="{035879CB-C78E-4CE2-9DD3-BFB74E587B91}"/>
              </a:ext>
            </a:extLst>
          </p:cNvPr>
          <p:cNvSpPr>
            <a:spLocks noGrp="1"/>
          </p:cNvSpPr>
          <p:nvPr>
            <p:ph type="body" orient="vert" idx="1" hasCustomPrompt="1"/>
          </p:nvPr>
        </p:nvSpPr>
        <p:spPr>
          <a:xfrm>
            <a:off x="335249" y="1027271"/>
            <a:ext cx="11503460" cy="4653870"/>
          </a:xfrm>
        </p:spPr>
        <p:txBody>
          <a:bodyPr vert="horz" numCol="2" spcCol="540000"/>
          <a:lstStyle>
            <a:lvl1pPr marL="273050" indent="-273050">
              <a:lnSpc>
                <a:spcPct val="100000"/>
              </a:lnSpc>
              <a:defRPr sz="2000"/>
            </a:lvl1pPr>
            <a:lvl2pPr marL="531813" indent="-258763">
              <a:lnSpc>
                <a:spcPct val="100000"/>
              </a:lnSpc>
              <a:buClr>
                <a:schemeClr val="bg1"/>
              </a:buClr>
              <a:defRPr sz="2000"/>
            </a:lvl2pPr>
            <a:lvl3pPr marL="804863" indent="-273050">
              <a:lnSpc>
                <a:spcPct val="100000"/>
              </a:lnSpc>
              <a:defRPr sz="1800"/>
            </a:lvl3pPr>
            <a:lvl4pPr>
              <a:lnSpc>
                <a:spcPct val="100000"/>
              </a:lnSpc>
              <a:defRPr sz="2000"/>
            </a:lvl4pPr>
            <a:lvl5pPr>
              <a:lnSpc>
                <a:spcPct val="100000"/>
              </a:lnSpc>
              <a:defRPr sz="2800"/>
            </a:lvl5pPr>
            <a:lvl6pPr>
              <a:lnSpc>
                <a:spcPct val="100000"/>
              </a:lnSpc>
              <a:defRPr sz="2400"/>
            </a:lvl6pPr>
            <a:lvl7pPr marL="450850" indent="-450850">
              <a:lnSpc>
                <a:spcPct val="100000"/>
              </a:lnSpc>
              <a:defRPr sz="2000"/>
            </a:lvl7pPr>
            <a:lvl8pPr marL="450850" indent="-450850">
              <a:lnSpc>
                <a:spcPct val="100000"/>
              </a:lnSpc>
              <a:defRPr sz="2000"/>
            </a:lvl8pPr>
            <a:lvl9pPr marL="723900" indent="-273050">
              <a:lnSpc>
                <a:spcPct val="100000"/>
              </a:lnSpc>
              <a:buClr>
                <a:schemeClr val="bg1"/>
              </a:buClr>
              <a:defRPr sz="2000"/>
            </a:lvl9p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dirty="0"/>
          </a:p>
        </p:txBody>
      </p:sp>
      <p:grpSp>
        <p:nvGrpSpPr>
          <p:cNvPr id="281" name="GRID" hidden="1">
            <a:extLst>
              <a:ext uri="{FF2B5EF4-FFF2-40B4-BE49-F238E27FC236}">
                <a16:creationId xmlns:a16="http://schemas.microsoft.com/office/drawing/2014/main" id="{C0AB4755-6F3F-4F1D-A596-04964AAB4CCB}"/>
              </a:ext>
            </a:extLst>
          </p:cNvPr>
          <p:cNvGrpSpPr/>
          <p:nvPr userDrawn="1"/>
        </p:nvGrpSpPr>
        <p:grpSpPr>
          <a:xfrm>
            <a:off x="-254005" y="-805543"/>
            <a:ext cx="13165617" cy="8672286"/>
            <a:chOff x="-254005" y="-805543"/>
            <a:chExt cx="13165617" cy="8672286"/>
          </a:xfrm>
        </p:grpSpPr>
        <p:sp>
          <p:nvSpPr>
            <p:cNvPr id="282" name="Rechthoek 281">
              <a:extLst>
                <a:ext uri="{FF2B5EF4-FFF2-40B4-BE49-F238E27FC236}">
                  <a16:creationId xmlns:a16="http://schemas.microsoft.com/office/drawing/2014/main" id="{FEA0899A-F2B6-4E8E-938E-2D50AB4A8BEF}"/>
                </a:ext>
              </a:extLst>
            </p:cNvPr>
            <p:cNvSpPr/>
            <p:nvPr/>
          </p:nvSpPr>
          <p:spPr>
            <a:xfrm>
              <a:off x="0"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3" name="Rechthoek 282">
              <a:extLst>
                <a:ext uri="{FF2B5EF4-FFF2-40B4-BE49-F238E27FC236}">
                  <a16:creationId xmlns:a16="http://schemas.microsoft.com/office/drawing/2014/main" id="{5226CE42-73D1-4ECE-9A4F-08487D0F6575}"/>
                </a:ext>
              </a:extLst>
            </p:cNvPr>
            <p:cNvSpPr/>
            <p:nvPr/>
          </p:nvSpPr>
          <p:spPr>
            <a:xfrm>
              <a:off x="11838709"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4" name="Rechthoek 283">
              <a:extLst>
                <a:ext uri="{FF2B5EF4-FFF2-40B4-BE49-F238E27FC236}">
                  <a16:creationId xmlns:a16="http://schemas.microsoft.com/office/drawing/2014/main" id="{BAAD0A62-636F-45B4-A13D-83FAC197C48C}"/>
                </a:ext>
              </a:extLst>
            </p:cNvPr>
            <p:cNvSpPr/>
            <p:nvPr/>
          </p:nvSpPr>
          <p:spPr>
            <a:xfrm rot="5400000">
              <a:off x="6152159" y="-640616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5" name="Rechthoek 284">
              <a:extLst>
                <a:ext uri="{FF2B5EF4-FFF2-40B4-BE49-F238E27FC236}">
                  <a16:creationId xmlns:a16="http://schemas.microsoft.com/office/drawing/2014/main" id="{4FB7C9A9-F2E1-48D4-B3AB-E6705F664D10}"/>
                </a:ext>
              </a:extLst>
            </p:cNvPr>
            <p:cNvSpPr/>
            <p:nvPr/>
          </p:nvSpPr>
          <p:spPr>
            <a:xfrm rot="5400000">
              <a:off x="6157353" y="-328058"/>
              <a:ext cx="342899"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86" name="Rechthoek 285">
              <a:extLst>
                <a:ext uri="{FF2B5EF4-FFF2-40B4-BE49-F238E27FC236}">
                  <a16:creationId xmlns:a16="http://schemas.microsoft.com/office/drawing/2014/main" id="{AABEEAED-685F-4B83-B6A5-ED317C90F83B}"/>
                </a:ext>
              </a:extLst>
            </p:cNvPr>
            <p:cNvSpPr/>
            <p:nvPr userDrawn="1"/>
          </p:nvSpPr>
          <p:spPr>
            <a:xfrm>
              <a:off x="5919354" y="-805543"/>
              <a:ext cx="353291" cy="8672286"/>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sp>
          <p:nvSpPr>
            <p:cNvPr id="290" name="Rechthoek 289">
              <a:extLst>
                <a:ext uri="{FF2B5EF4-FFF2-40B4-BE49-F238E27FC236}">
                  <a16:creationId xmlns:a16="http://schemas.microsoft.com/office/drawing/2014/main" id="{42351342-B081-47EE-9983-BB0AD90D5EBE}"/>
                </a:ext>
              </a:extLst>
            </p:cNvPr>
            <p:cNvSpPr/>
            <p:nvPr userDrawn="1"/>
          </p:nvSpPr>
          <p:spPr>
            <a:xfrm rot="5400000">
              <a:off x="6152159" y="-5663212"/>
              <a:ext cx="353291" cy="13165615"/>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144000" tIns="144000" rIns="144000" bIns="144000" rtlCol="0" anchor="ctr"/>
            <a:lstStyle/>
            <a:p>
              <a:pPr algn="ctr">
                <a:lnSpc>
                  <a:spcPct val="90000"/>
                </a:lnSpc>
                <a:spcBef>
                  <a:spcPts val="200"/>
                </a:spcBef>
                <a:spcAft>
                  <a:spcPts val="200"/>
                </a:spcAft>
              </a:pPr>
              <a:endParaRPr lang="nl-NL" sz="1600" dirty="0" err="1"/>
            </a:p>
          </p:txBody>
        </p:sp>
      </p:grpSp>
      <p:sp>
        <p:nvSpPr>
          <p:cNvPr id="5" name="Tijdelijke aanduiding voor voettekst 4">
            <a:extLst>
              <a:ext uri="{FF2B5EF4-FFF2-40B4-BE49-F238E27FC236}">
                <a16:creationId xmlns:a16="http://schemas.microsoft.com/office/drawing/2014/main" id="{043F0E3F-E687-65A1-8C18-FB384891DD63}"/>
              </a:ext>
            </a:extLst>
          </p:cNvPr>
          <p:cNvSpPr>
            <a:spLocks noGrp="1"/>
          </p:cNvSpPr>
          <p:nvPr>
            <p:ph type="ftr" sz="quarter" idx="3"/>
          </p:nvPr>
        </p:nvSpPr>
        <p:spPr>
          <a:xfrm>
            <a:off x="339885" y="6367619"/>
            <a:ext cx="5571490" cy="151790"/>
          </a:xfrm>
          <a:prstGeom prst="rect">
            <a:avLst/>
          </a:prstGeom>
        </p:spPr>
        <p:txBody>
          <a:bodyPr vert="horz" lIns="0" tIns="0" rIns="0" bIns="0" rtlCol="0" anchor="ctr">
            <a:noAutofit/>
          </a:bodyPr>
          <a:lstStyle>
            <a:lvl1pPr algn="l">
              <a:defRPr sz="1800">
                <a:solidFill>
                  <a:schemeClr val="tx1"/>
                </a:solidFill>
                <a:latin typeface="+mj-lt"/>
              </a:defRPr>
            </a:lvl1pPr>
          </a:lstStyle>
          <a:p>
            <a:r>
              <a:rPr lang="nl-NL" dirty="0"/>
              <a:t>Subtitel</a:t>
            </a:r>
          </a:p>
        </p:txBody>
      </p:sp>
      <p:pic>
        <p:nvPicPr>
          <p:cNvPr id="8" name="Picture 7" descr="A black background with black text&#10;&#10;Description automatically generated">
            <a:extLst>
              <a:ext uri="{FF2B5EF4-FFF2-40B4-BE49-F238E27FC236}">
                <a16:creationId xmlns:a16="http://schemas.microsoft.com/office/drawing/2014/main" id="{C695AE26-436D-2F9E-4650-77B90BDDA1F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09294" y="5900918"/>
            <a:ext cx="2229619" cy="728489"/>
          </a:xfrm>
          <a:prstGeom prst="rect">
            <a:avLst/>
          </a:prstGeom>
        </p:spPr>
      </p:pic>
    </p:spTree>
    <p:extLst>
      <p:ext uri="{BB962C8B-B14F-4D97-AF65-F5344CB8AC3E}">
        <p14:creationId xmlns:p14="http://schemas.microsoft.com/office/powerpoint/2010/main" val="425473020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7_TITELDIA - AFSLUITING | ORANJE">
    <p:bg>
      <p:bgPr>
        <a:solidFill>
          <a:schemeClr val="accent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A71DEDF-37F1-4689-8FA1-5E743C7DD6C0}"/>
              </a:ext>
            </a:extLst>
          </p:cNvPr>
          <p:cNvSpPr>
            <a:spLocks noGrp="1"/>
          </p:cNvSpPr>
          <p:nvPr>
            <p:ph type="ctrTitle" hasCustomPrompt="1"/>
          </p:nvPr>
        </p:nvSpPr>
        <p:spPr>
          <a:xfrm>
            <a:off x="339632" y="292738"/>
            <a:ext cx="9936162" cy="4166241"/>
          </a:xfrm>
        </p:spPr>
        <p:txBody>
          <a:bodyPr anchor="t"/>
          <a:lstStyle>
            <a:lvl1pPr algn="l">
              <a:lnSpc>
                <a:spcPct val="85000"/>
              </a:lnSpc>
              <a:defRPr sz="6000" b="0" baseline="0">
                <a:solidFill>
                  <a:schemeClr val="tx1"/>
                </a:solidFill>
              </a:defRPr>
            </a:lvl1pPr>
          </a:lstStyle>
          <a:p>
            <a:r>
              <a:rPr lang="en-GB" dirty="0" err="1">
                <a:effectLst/>
                <a:latin typeface="Arial" panose="020B0604020202020204" pitchFamily="34" charset="0"/>
              </a:rPr>
              <a:t>Bedankt</a:t>
            </a:r>
            <a:r>
              <a:rPr lang="en-GB" dirty="0">
                <a:effectLst/>
                <a:latin typeface="Arial" panose="020B0604020202020204" pitchFamily="34" charset="0"/>
              </a:rPr>
              <a:t> </a:t>
            </a:r>
            <a:r>
              <a:rPr lang="en-GB" dirty="0" err="1">
                <a:effectLst/>
                <a:latin typeface="Arial" panose="020B0604020202020204" pitchFamily="34" charset="0"/>
              </a:rPr>
              <a:t>voor</a:t>
            </a:r>
            <a:r>
              <a:rPr lang="en-GB" dirty="0">
                <a:effectLst/>
                <a:latin typeface="Arial" panose="020B0604020202020204" pitchFamily="34" charset="0"/>
              </a:rPr>
              <a:t> </a:t>
            </a:r>
            <a:r>
              <a:rPr lang="en-GB" dirty="0" err="1">
                <a:effectLst/>
                <a:latin typeface="Arial" panose="020B0604020202020204" pitchFamily="34" charset="0"/>
              </a:rPr>
              <a:t>uw</a:t>
            </a:r>
            <a:r>
              <a:rPr lang="en-GB" dirty="0">
                <a:effectLst/>
                <a:latin typeface="Arial" panose="020B0604020202020204" pitchFamily="34" charset="0"/>
              </a:rPr>
              <a:t> </a:t>
            </a:r>
            <a:r>
              <a:rPr lang="en-GB" dirty="0" err="1">
                <a:effectLst/>
                <a:latin typeface="Arial" panose="020B0604020202020204" pitchFamily="34" charset="0"/>
              </a:rPr>
              <a:t>aandacht</a:t>
            </a:r>
            <a:r>
              <a:rPr lang="en-GB" dirty="0">
                <a:effectLst/>
                <a:latin typeface="Arial" panose="020B0604020202020204" pitchFamily="34" charset="0"/>
              </a:rPr>
              <a:t>,</a:t>
            </a:r>
          </a:p>
        </p:txBody>
      </p:sp>
      <p:sp>
        <p:nvSpPr>
          <p:cNvPr id="7" name="Rechthoek: afgeronde hoeken 6">
            <a:extLst>
              <a:ext uri="{FF2B5EF4-FFF2-40B4-BE49-F238E27FC236}">
                <a16:creationId xmlns:a16="http://schemas.microsoft.com/office/drawing/2014/main" id="{7D3AA19E-3DC8-4556-BC42-05B65FEB6237}"/>
              </a:ext>
            </a:extLst>
          </p:cNvPr>
          <p:cNvSpPr/>
          <p:nvPr userDrawn="1"/>
        </p:nvSpPr>
        <p:spPr>
          <a:xfrm>
            <a:off x="0" y="-429492"/>
            <a:ext cx="4909806" cy="369332"/>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spAutoFit/>
          </a:bodyPr>
          <a:lstStyle/>
          <a:p>
            <a:pPr algn="l"/>
            <a:r>
              <a:rPr lang="nl-NL" sz="2400" b="1" cap="all" baseline="0" noProof="0" dirty="0">
                <a:solidFill>
                  <a:schemeClr val="accent1"/>
                </a:solidFill>
                <a:latin typeface="+mj-lt"/>
              </a:rPr>
              <a:t>TITELDIA – Cover - tekstueel</a:t>
            </a:r>
          </a:p>
        </p:txBody>
      </p:sp>
      <p:pic>
        <p:nvPicPr>
          <p:cNvPr id="8" name="Picture 7" descr="A black background with black text&#10;&#10;Description automatically generated">
            <a:extLst>
              <a:ext uri="{FF2B5EF4-FFF2-40B4-BE49-F238E27FC236}">
                <a16:creationId xmlns:a16="http://schemas.microsoft.com/office/drawing/2014/main" id="{C8A4DCA6-011D-C382-B167-9F261D5EFDB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33147" y="4547090"/>
            <a:ext cx="7068291" cy="2309442"/>
          </a:xfrm>
          <a:prstGeom prst="rect">
            <a:avLst/>
          </a:prstGeom>
        </p:spPr>
      </p:pic>
      <p:sp>
        <p:nvSpPr>
          <p:cNvPr id="24" name="Tijdelijke aanduiding voor datum 3">
            <a:extLst>
              <a:ext uri="{FF2B5EF4-FFF2-40B4-BE49-F238E27FC236}">
                <a16:creationId xmlns:a16="http://schemas.microsoft.com/office/drawing/2014/main" id="{EF351868-D7D0-F2DE-E812-E71FC41592EC}"/>
              </a:ext>
            </a:extLst>
          </p:cNvPr>
          <p:cNvSpPr>
            <a:spLocks noGrp="1"/>
          </p:cNvSpPr>
          <p:nvPr>
            <p:ph type="dt" sz="half" idx="10"/>
          </p:nvPr>
        </p:nvSpPr>
        <p:spPr>
          <a:xfrm>
            <a:off x="339451" y="6276889"/>
            <a:ext cx="3678041" cy="330072"/>
          </a:xfrm>
          <a:noFill/>
        </p:spPr>
        <p:txBody>
          <a:bodyPr wrap="square" lIns="0" tIns="0" rIns="0" bIns="0" anchor="ctr">
            <a:noAutofit/>
          </a:bodyPr>
          <a:lstStyle>
            <a:lvl1pPr algn="l">
              <a:defRPr sz="1800" b="0">
                <a:solidFill>
                  <a:schemeClr val="tx1"/>
                </a:solidFill>
              </a:defRPr>
            </a:lvl1pPr>
          </a:lstStyle>
          <a:p>
            <a:r>
              <a:rPr lang="nl-NL"/>
              <a:t>Dag maand jaar</a:t>
            </a:r>
            <a:endParaRPr lang="nl-NL" dirty="0"/>
          </a:p>
        </p:txBody>
      </p:sp>
    </p:spTree>
    <p:extLst>
      <p:ext uri="{BB962C8B-B14F-4D97-AF65-F5344CB8AC3E}">
        <p14:creationId xmlns:p14="http://schemas.microsoft.com/office/powerpoint/2010/main" val="28487564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A0A5F8F-7F61-4908-AAA9-8D7175F8F55F}"/>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BB00B4BE-BD68-48FD-8B3E-3149AB6C81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F2E98DD4-C7E5-475B-86B6-D1301067FBC9}"/>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0B63023-C7F0-460A-9A72-3F002533A10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66B04DB3-31B2-488D-903C-4C3EC6B6FFF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5DCA1436-067E-467B-A1F5-20B6DF554FEE}"/>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8" name="Tijdelijke aanduiding voor voettekst 7">
            <a:extLst>
              <a:ext uri="{FF2B5EF4-FFF2-40B4-BE49-F238E27FC236}">
                <a16:creationId xmlns:a16="http://schemas.microsoft.com/office/drawing/2014/main" id="{E06D25A3-C391-43F8-ACA7-52F53BF41B70}"/>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5FF55964-F26B-402A-A7D0-1EDA4B2BEE97}"/>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839665782"/>
      </p:ext>
    </p:extLst>
  </p:cSld>
  <p:clrMapOvr>
    <a:masterClrMapping/>
  </p:clrMapOvr>
  <p:extLst>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obj">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8ED69E-2660-4A20-86E7-CB93F7BDBACA}"/>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F620FD7F-639C-4A82-8DED-3CCD2832C2D2}"/>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78BA027-DEB2-44DE-B2D9-B44328D07DBD}"/>
              </a:ext>
            </a:extLst>
          </p:cNvPr>
          <p:cNvSpPr>
            <a:spLocks noGrp="1"/>
          </p:cNvSpPr>
          <p:nvPr>
            <p:ph type="dt" sz="half" idx="10"/>
          </p:nvPr>
        </p:nvSpPr>
        <p:spPr/>
        <p:txBody>
          <a:bodyPr/>
          <a:lstStyle/>
          <a:p>
            <a:fld id="{18148A72-6A85-4E00-8442-2ED808D06B28}"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7A676324-C600-433C-AB74-7A5D446F1FF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D263833-9E1E-4CCE-9EC4-142F25EC6737}"/>
              </a:ext>
            </a:extLst>
          </p:cNvPr>
          <p:cNvSpPr>
            <a:spLocks noGrp="1"/>
          </p:cNvSpPr>
          <p:nvPr>
            <p:ph type="sldNum" sz="quarter" idx="12"/>
          </p:nvPr>
        </p:nvSpPr>
        <p:spPr/>
        <p:txBody>
          <a:bodyPr/>
          <a:lstStyle/>
          <a:p>
            <a:fld id="{B4EC942F-FCAD-4FF3-A847-0E9674A6D9F4}" type="slidenum">
              <a:rPr lang="nl-NL" smtClean="0"/>
              <a:t>‹nr.›</a:t>
            </a:fld>
            <a:endParaRPr lang="nl-NL"/>
          </a:p>
        </p:txBody>
      </p:sp>
    </p:spTree>
    <p:extLst>
      <p:ext uri="{BB962C8B-B14F-4D97-AF65-F5344CB8AC3E}">
        <p14:creationId xmlns:p14="http://schemas.microsoft.com/office/powerpoint/2010/main" val="25734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A6F967-E3DA-4DB8-A9E3-BED81AB14FEA}"/>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06C65DDD-2BCE-4D90-B6ED-CFDCA167F27A}"/>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4" name="Tijdelijke aanduiding voor voettekst 3">
            <a:extLst>
              <a:ext uri="{FF2B5EF4-FFF2-40B4-BE49-F238E27FC236}">
                <a16:creationId xmlns:a16="http://schemas.microsoft.com/office/drawing/2014/main" id="{EF83DEB4-516C-4A0C-80CD-ADD0227E8C9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B5636F4F-D7A9-428C-A7FF-39EA9F410550}"/>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4029389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CA649E5E-8776-4C6B-B6B0-A59155C313E7}"/>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3" name="Tijdelijke aanduiding voor voettekst 2">
            <a:extLst>
              <a:ext uri="{FF2B5EF4-FFF2-40B4-BE49-F238E27FC236}">
                <a16:creationId xmlns:a16="http://schemas.microsoft.com/office/drawing/2014/main" id="{4950122A-25F2-428B-B601-B433990B2A95}"/>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D2E6A972-9CB8-4805-9A6D-B9D1309DE593}"/>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649034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175560D-9465-4EB5-8759-BA823402AE3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750F8ED8-DA0D-49FF-98E7-F858A1CEE95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5CF46599-BFE5-48BE-A41D-63335B48162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C6EB08F4-C8E5-4AF6-9DF2-05F3714B8AD7}"/>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6" name="Tijdelijke aanduiding voor voettekst 5">
            <a:extLst>
              <a:ext uri="{FF2B5EF4-FFF2-40B4-BE49-F238E27FC236}">
                <a16:creationId xmlns:a16="http://schemas.microsoft.com/office/drawing/2014/main" id="{229226CC-995F-4987-B3AD-2436D4113129}"/>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86A34FC-F53C-4AE2-B0AA-212C644FCCCC}"/>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2029613746"/>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C4C33BD-881F-4984-AB22-913B37817434}"/>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CBC6057F-8380-4CA8-AF5F-AB22A55ECE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30619AA2-6537-4629-A170-B14CDEE4ED0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BE43A63-2BC0-4ED2-ADC3-5F700541CACE}"/>
              </a:ext>
            </a:extLst>
          </p:cNvPr>
          <p:cNvSpPr>
            <a:spLocks noGrp="1"/>
          </p:cNvSpPr>
          <p:nvPr>
            <p:ph type="dt" sz="half" idx="10"/>
          </p:nvPr>
        </p:nvSpPr>
        <p:spPr/>
        <p:txBody>
          <a:bodyPr/>
          <a:lstStyle/>
          <a:p>
            <a:fld id="{6E370D74-D715-4C0C-91E4-A182C951A163}" type="datetimeFigureOut">
              <a:rPr lang="nl-NL" smtClean="0"/>
              <a:t>21-05-2025</a:t>
            </a:fld>
            <a:endParaRPr lang="nl-NL"/>
          </a:p>
        </p:txBody>
      </p:sp>
      <p:sp>
        <p:nvSpPr>
          <p:cNvPr id="6" name="Tijdelijke aanduiding voor voettekst 5">
            <a:extLst>
              <a:ext uri="{FF2B5EF4-FFF2-40B4-BE49-F238E27FC236}">
                <a16:creationId xmlns:a16="http://schemas.microsoft.com/office/drawing/2014/main" id="{CE32906B-2D6F-4825-81B5-974641363ABB}"/>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7C24A034-62F5-49AF-813E-2F3794A2AACE}"/>
              </a:ext>
            </a:extLst>
          </p:cNvPr>
          <p:cNvSpPr>
            <a:spLocks noGrp="1"/>
          </p:cNvSpPr>
          <p:nvPr>
            <p:ph type="sldNum" sz="quarter" idx="12"/>
          </p:nvPr>
        </p:nvSpPr>
        <p:spPr/>
        <p:txBody>
          <a:bodyPr/>
          <a:lstStyle/>
          <a:p>
            <a:fld id="{016C8C69-305C-41B8-AF7A-B4E664367ED5}" type="slidenum">
              <a:rPr lang="nl-NL" smtClean="0"/>
              <a:t>‹nr.›</a:t>
            </a:fld>
            <a:endParaRPr lang="nl-NL"/>
          </a:p>
        </p:txBody>
      </p:sp>
    </p:spTree>
    <p:extLst>
      <p:ext uri="{BB962C8B-B14F-4D97-AF65-F5344CB8AC3E}">
        <p14:creationId xmlns:p14="http://schemas.microsoft.com/office/powerpoint/2010/main" val="148742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13" Type="http://schemas.openxmlformats.org/officeDocument/2006/relationships/slideLayout" Target="../slideLayouts/slideLayout24.xml"/><Relationship Id="rId18" Type="http://schemas.openxmlformats.org/officeDocument/2006/relationships/slideLayout" Target="../slideLayouts/slideLayout29.xml"/><Relationship Id="rId26" Type="http://schemas.openxmlformats.org/officeDocument/2006/relationships/slideLayout" Target="../slideLayouts/slideLayout37.xml"/><Relationship Id="rId39" Type="http://schemas.openxmlformats.org/officeDocument/2006/relationships/slideLayout" Target="../slideLayouts/slideLayout50.xml"/><Relationship Id="rId21" Type="http://schemas.openxmlformats.org/officeDocument/2006/relationships/slideLayout" Target="../slideLayouts/slideLayout32.xml"/><Relationship Id="rId34" Type="http://schemas.openxmlformats.org/officeDocument/2006/relationships/slideLayout" Target="../slideLayouts/slideLayout45.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slideLayout" Target="../slideLayouts/slideLayout28.xml"/><Relationship Id="rId25" Type="http://schemas.openxmlformats.org/officeDocument/2006/relationships/slideLayout" Target="../slideLayouts/slideLayout36.xml"/><Relationship Id="rId33" Type="http://schemas.openxmlformats.org/officeDocument/2006/relationships/slideLayout" Target="../slideLayouts/slideLayout44.xml"/><Relationship Id="rId38" Type="http://schemas.openxmlformats.org/officeDocument/2006/relationships/slideLayout" Target="../slideLayouts/slideLayout49.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20" Type="http://schemas.openxmlformats.org/officeDocument/2006/relationships/slideLayout" Target="../slideLayouts/slideLayout31.xml"/><Relationship Id="rId29" Type="http://schemas.openxmlformats.org/officeDocument/2006/relationships/slideLayout" Target="../slideLayouts/slideLayout40.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24" Type="http://schemas.openxmlformats.org/officeDocument/2006/relationships/slideLayout" Target="../slideLayouts/slideLayout35.xml"/><Relationship Id="rId32" Type="http://schemas.openxmlformats.org/officeDocument/2006/relationships/slideLayout" Target="../slideLayouts/slideLayout43.xml"/><Relationship Id="rId37" Type="http://schemas.openxmlformats.org/officeDocument/2006/relationships/slideLayout" Target="../slideLayouts/slideLayout48.xml"/><Relationship Id="rId40"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23" Type="http://schemas.openxmlformats.org/officeDocument/2006/relationships/slideLayout" Target="../slideLayouts/slideLayout34.xml"/><Relationship Id="rId28" Type="http://schemas.openxmlformats.org/officeDocument/2006/relationships/slideLayout" Target="../slideLayouts/slideLayout39.xml"/><Relationship Id="rId36" Type="http://schemas.openxmlformats.org/officeDocument/2006/relationships/slideLayout" Target="../slideLayouts/slideLayout47.xml"/><Relationship Id="rId10" Type="http://schemas.openxmlformats.org/officeDocument/2006/relationships/slideLayout" Target="../slideLayouts/slideLayout21.xml"/><Relationship Id="rId19" Type="http://schemas.openxmlformats.org/officeDocument/2006/relationships/slideLayout" Target="../slideLayouts/slideLayout30.xml"/><Relationship Id="rId31" Type="http://schemas.openxmlformats.org/officeDocument/2006/relationships/slideLayout" Target="../slideLayouts/slideLayout42.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 Id="rId22" Type="http://schemas.openxmlformats.org/officeDocument/2006/relationships/slideLayout" Target="../slideLayouts/slideLayout33.xml"/><Relationship Id="rId27" Type="http://schemas.openxmlformats.org/officeDocument/2006/relationships/slideLayout" Target="../slideLayouts/slideLayout38.xml"/><Relationship Id="rId30" Type="http://schemas.openxmlformats.org/officeDocument/2006/relationships/slideLayout" Target="../slideLayouts/slideLayout41.xml"/><Relationship Id="rId35" Type="http://schemas.openxmlformats.org/officeDocument/2006/relationships/slideLayout" Target="../slideLayouts/slideLayout46.xml"/><Relationship Id="rId8" Type="http://schemas.openxmlformats.org/officeDocument/2006/relationships/slideLayout" Target="../slideLayouts/slideLayout19.xml"/><Relationship Id="rId3"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1736">
              <a:srgbClr val="CCD8EE"/>
            </a:gs>
            <a:gs pos="0">
              <a:schemeClr val="accent1">
                <a:lumMod val="5000"/>
                <a:lumOff val="95000"/>
              </a:schemeClr>
            </a:gs>
            <a:gs pos="78500">
              <a:srgbClr val="ABC0E4"/>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49E1A128-71A4-4C25-894C-A77DF1F385F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C2744EF1-834D-4CF3-918A-0943DDA025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F2CB0D3-896F-461B-808F-56AA78AFF60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370D74-D715-4C0C-91E4-A182C951A163}" type="datetimeFigureOut">
              <a:rPr lang="nl-NL" smtClean="0"/>
              <a:t>21-05-2025</a:t>
            </a:fld>
            <a:endParaRPr lang="nl-NL"/>
          </a:p>
        </p:txBody>
      </p:sp>
      <p:sp>
        <p:nvSpPr>
          <p:cNvPr id="5" name="Tijdelijke aanduiding voor voettekst 4">
            <a:extLst>
              <a:ext uri="{FF2B5EF4-FFF2-40B4-BE49-F238E27FC236}">
                <a16:creationId xmlns:a16="http://schemas.microsoft.com/office/drawing/2014/main" id="{4562032D-D8A1-40D0-A524-D7E04A1E7F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94724423-D00C-428F-8390-EB818F45061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6C8C69-305C-41B8-AF7A-B4E664367ED5}" type="slidenum">
              <a:rPr lang="nl-NL" smtClean="0"/>
              <a:t>‹nr.›</a:t>
            </a:fld>
            <a:endParaRPr lang="nl-NL"/>
          </a:p>
        </p:txBody>
      </p:sp>
    </p:spTree>
    <p:extLst>
      <p:ext uri="{BB962C8B-B14F-4D97-AF65-F5344CB8AC3E}">
        <p14:creationId xmlns:p14="http://schemas.microsoft.com/office/powerpoint/2010/main" val="365584724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219B37A3-82F2-45D5-868F-F00F93F6E7B3}"/>
              </a:ext>
            </a:extLst>
          </p:cNvPr>
          <p:cNvSpPr>
            <a:spLocks noGrp="1"/>
          </p:cNvSpPr>
          <p:nvPr>
            <p:ph type="title"/>
          </p:nvPr>
        </p:nvSpPr>
        <p:spPr>
          <a:xfrm>
            <a:off x="468630" y="528456"/>
            <a:ext cx="11251863" cy="663399"/>
          </a:xfrm>
          <a:prstGeom prst="rect">
            <a:avLst/>
          </a:prstGeom>
        </p:spPr>
        <p:txBody>
          <a:bodyPr vert="horz" lIns="0" tIns="0" rIns="0" bIns="0" rtlCol="0" anchor="ctr">
            <a:noAutofit/>
          </a:bodyPr>
          <a:lstStyle/>
          <a:p>
            <a:r>
              <a:rPr lang="nl-NL" noProof="0" dirty="0"/>
              <a:t>Plaats de titel van de dia hier</a:t>
            </a:r>
          </a:p>
        </p:txBody>
      </p:sp>
      <p:sp>
        <p:nvSpPr>
          <p:cNvPr id="3" name="Tijdelijke aanduiding voor tekst 2">
            <a:extLst>
              <a:ext uri="{FF2B5EF4-FFF2-40B4-BE49-F238E27FC236}">
                <a16:creationId xmlns:a16="http://schemas.microsoft.com/office/drawing/2014/main" id="{061B9A90-182E-49A3-8BF5-04F32288137B}"/>
              </a:ext>
            </a:extLst>
          </p:cNvPr>
          <p:cNvSpPr>
            <a:spLocks noGrp="1"/>
          </p:cNvSpPr>
          <p:nvPr>
            <p:ph type="body" idx="1"/>
          </p:nvPr>
        </p:nvSpPr>
        <p:spPr>
          <a:xfrm>
            <a:off x="468629" y="1346065"/>
            <a:ext cx="11251865" cy="5163901"/>
          </a:xfrm>
          <a:prstGeom prst="rect">
            <a:avLst/>
          </a:prstGeom>
        </p:spPr>
        <p:txBody>
          <a:bodyPr vert="horz" lIns="0" tIns="0" rIns="0" bIns="0" rtlCol="0">
            <a:noAutofit/>
          </a:bodyPr>
          <a:lstStyle/>
          <a:p>
            <a:pPr lvl="0"/>
            <a:r>
              <a:rPr lang="nl-NL" noProof="0" dirty="0" err="1"/>
              <a:t>Bullet</a:t>
            </a:r>
            <a:endParaRPr lang="nl-NL" noProof="0" dirty="0"/>
          </a:p>
          <a:p>
            <a:pPr lvl="1"/>
            <a:r>
              <a:rPr lang="nl-NL" noProof="0" dirty="0"/>
              <a:t>Sub-</a:t>
            </a:r>
            <a:r>
              <a:rPr lang="nl-NL" noProof="0" dirty="0" err="1"/>
              <a:t>bullet</a:t>
            </a:r>
            <a:r>
              <a:rPr lang="nl-NL" noProof="0" dirty="0"/>
              <a:t> #1</a:t>
            </a:r>
          </a:p>
          <a:p>
            <a:pPr lvl="2"/>
            <a:r>
              <a:rPr lang="nl-NL" noProof="0" dirty="0"/>
              <a:t>Sub-</a:t>
            </a:r>
            <a:r>
              <a:rPr lang="nl-NL" noProof="0" dirty="0" err="1"/>
              <a:t>bullet</a:t>
            </a:r>
            <a:r>
              <a:rPr lang="nl-NL" noProof="0" dirty="0"/>
              <a:t> #2</a:t>
            </a:r>
          </a:p>
          <a:p>
            <a:pPr lvl="3"/>
            <a:r>
              <a:rPr lang="nl-NL" noProof="0" dirty="0"/>
              <a:t>Leestekst</a:t>
            </a:r>
          </a:p>
          <a:p>
            <a:pPr lvl="4"/>
            <a:r>
              <a:rPr lang="nl-NL" noProof="0" dirty="0"/>
              <a:t>Kop #1</a:t>
            </a:r>
          </a:p>
          <a:p>
            <a:pPr lvl="5"/>
            <a:r>
              <a:rPr lang="nl-NL" noProof="0" dirty="0"/>
              <a:t>Kop #2</a:t>
            </a:r>
          </a:p>
          <a:p>
            <a:pPr lvl="6"/>
            <a:r>
              <a:rPr lang="nl-NL" noProof="0" dirty="0"/>
              <a:t>Numerieke </a:t>
            </a:r>
            <a:r>
              <a:rPr lang="nl-NL" noProof="0" dirty="0" err="1"/>
              <a:t>bullet</a:t>
            </a:r>
            <a:endParaRPr lang="nl-NL" noProof="0" dirty="0"/>
          </a:p>
          <a:p>
            <a:pPr lvl="7"/>
            <a:r>
              <a:rPr lang="nl-NL" noProof="0" dirty="0"/>
              <a:t>Alfabetische </a:t>
            </a:r>
            <a:r>
              <a:rPr lang="nl-NL" noProof="0" dirty="0" err="1"/>
              <a:t>bullet</a:t>
            </a:r>
            <a:endParaRPr lang="nl-NL" noProof="0" dirty="0"/>
          </a:p>
          <a:p>
            <a:pPr lvl="8"/>
            <a:r>
              <a:rPr lang="nl-NL" noProof="0" dirty="0"/>
              <a:t>Sub-</a:t>
            </a:r>
            <a:r>
              <a:rPr lang="nl-NL" noProof="0" dirty="0" err="1"/>
              <a:t>bullet</a:t>
            </a:r>
            <a:endParaRPr lang="nl-NL" noProof="0" dirty="0"/>
          </a:p>
        </p:txBody>
      </p:sp>
      <p:sp>
        <p:nvSpPr>
          <p:cNvPr id="4" name="Tijdelijke aanduiding voor datum 3">
            <a:extLst>
              <a:ext uri="{FF2B5EF4-FFF2-40B4-BE49-F238E27FC236}">
                <a16:creationId xmlns:a16="http://schemas.microsoft.com/office/drawing/2014/main" id="{2CC0954C-56F0-4481-AEFC-476FD5516A05}"/>
              </a:ext>
            </a:extLst>
          </p:cNvPr>
          <p:cNvSpPr>
            <a:spLocks noGrp="1"/>
          </p:cNvSpPr>
          <p:nvPr>
            <p:ph type="dt" sz="half" idx="2"/>
          </p:nvPr>
        </p:nvSpPr>
        <p:spPr>
          <a:xfrm>
            <a:off x="0" y="6900315"/>
            <a:ext cx="1800000" cy="151790"/>
          </a:xfrm>
          <a:prstGeom prst="rect">
            <a:avLst/>
          </a:prstGeom>
        </p:spPr>
        <p:txBody>
          <a:bodyPr vert="horz" lIns="0" tIns="0" rIns="0" bIns="0" rtlCol="0" anchor="ctr">
            <a:noAutofit/>
          </a:bodyPr>
          <a:lstStyle>
            <a:lvl1pPr algn="l">
              <a:defRPr sz="800">
                <a:solidFill>
                  <a:schemeClr val="bg1">
                    <a:lumMod val="50000"/>
                  </a:schemeClr>
                </a:solidFill>
              </a:defRPr>
            </a:lvl1pPr>
          </a:lstStyle>
          <a:p>
            <a:fld id="{3D3BFA33-2EE6-49D2-9410-29888A6CD351}" type="datetime4">
              <a:rPr lang="nl-NL" smtClean="0"/>
              <a:t>21 mei 2025</a:t>
            </a:fld>
            <a:endParaRPr lang="nl-NL" dirty="0"/>
          </a:p>
        </p:txBody>
      </p:sp>
      <p:sp>
        <p:nvSpPr>
          <p:cNvPr id="5" name="Tijdelijke aanduiding voor voettekst 4">
            <a:extLst>
              <a:ext uri="{FF2B5EF4-FFF2-40B4-BE49-F238E27FC236}">
                <a16:creationId xmlns:a16="http://schemas.microsoft.com/office/drawing/2014/main" id="{293B2B64-2362-45C8-9E78-5ECAAAF3478D}"/>
              </a:ext>
            </a:extLst>
          </p:cNvPr>
          <p:cNvSpPr>
            <a:spLocks noGrp="1"/>
          </p:cNvSpPr>
          <p:nvPr>
            <p:ph type="ftr" sz="quarter" idx="3"/>
          </p:nvPr>
        </p:nvSpPr>
        <p:spPr>
          <a:xfrm>
            <a:off x="6917686" y="6960682"/>
            <a:ext cx="5040000" cy="151790"/>
          </a:xfrm>
          <a:prstGeom prst="rect">
            <a:avLst/>
          </a:prstGeom>
        </p:spPr>
        <p:txBody>
          <a:bodyPr vert="horz" lIns="0" tIns="0" rIns="0" bIns="0" rtlCol="0" anchor="ctr">
            <a:noAutofit/>
          </a:bodyPr>
          <a:lstStyle>
            <a:lvl1pPr algn="r">
              <a:defRPr sz="800">
                <a:solidFill>
                  <a:schemeClr val="tx1">
                    <a:lumMod val="50000"/>
                    <a:lumOff val="50000"/>
                  </a:schemeClr>
                </a:solidFill>
                <a:latin typeface="+mj-lt"/>
              </a:defRPr>
            </a:lvl1pPr>
          </a:lstStyle>
          <a:p>
            <a:r>
              <a:rPr lang="nl-NL" dirty="0"/>
              <a:t>Titel</a:t>
            </a:r>
          </a:p>
        </p:txBody>
      </p:sp>
      <p:sp>
        <p:nvSpPr>
          <p:cNvPr id="6" name="Tijdelijke aanduiding voor dianummer 5">
            <a:extLst>
              <a:ext uri="{FF2B5EF4-FFF2-40B4-BE49-F238E27FC236}">
                <a16:creationId xmlns:a16="http://schemas.microsoft.com/office/drawing/2014/main" id="{5549FE6F-67CB-4243-BE03-A9A3C4007850}"/>
              </a:ext>
            </a:extLst>
          </p:cNvPr>
          <p:cNvSpPr>
            <a:spLocks noGrp="1"/>
          </p:cNvSpPr>
          <p:nvPr>
            <p:ph type="sldNum" sz="quarter" idx="4"/>
          </p:nvPr>
        </p:nvSpPr>
        <p:spPr>
          <a:xfrm>
            <a:off x="12042154" y="6960682"/>
            <a:ext cx="144000" cy="151790"/>
          </a:xfrm>
          <a:prstGeom prst="rect">
            <a:avLst/>
          </a:prstGeom>
        </p:spPr>
        <p:txBody>
          <a:bodyPr vert="horz" lIns="0" tIns="0" rIns="0" bIns="0" rtlCol="0" anchor="ctr">
            <a:noAutofit/>
          </a:bodyPr>
          <a:lstStyle>
            <a:lvl1pPr algn="l">
              <a:defRPr sz="800" b="1">
                <a:solidFill>
                  <a:schemeClr val="tx1">
                    <a:lumMod val="50000"/>
                    <a:lumOff val="50000"/>
                  </a:schemeClr>
                </a:solidFill>
                <a:latin typeface="+mj-lt"/>
              </a:defRPr>
            </a:lvl1pPr>
          </a:lstStyle>
          <a:p>
            <a:fld id="{D7B5DC5B-6873-43DB-ADC7-B15ACCE0DFDB}" type="slidenum">
              <a:rPr lang="nl-NL" smtClean="0"/>
              <a:pPr/>
              <a:t>‹nr.›</a:t>
            </a:fld>
            <a:endParaRPr lang="nl-NL" dirty="0"/>
          </a:p>
        </p:txBody>
      </p:sp>
      <p:sp>
        <p:nvSpPr>
          <p:cNvPr id="20" name="Tekstvak 19">
            <a:extLst>
              <a:ext uri="{FF2B5EF4-FFF2-40B4-BE49-F238E27FC236}">
                <a16:creationId xmlns:a16="http://schemas.microsoft.com/office/drawing/2014/main" id="{88A106C3-3B5C-4817-A9B9-E1AA65368768}"/>
              </a:ext>
            </a:extLst>
          </p:cNvPr>
          <p:cNvSpPr txBox="1"/>
          <p:nvPr userDrawn="1"/>
        </p:nvSpPr>
        <p:spPr>
          <a:xfrm>
            <a:off x="-12032" y="-546223"/>
            <a:ext cx="2129051" cy="150127"/>
          </a:xfrm>
          <a:prstGeom prst="rect">
            <a:avLst/>
          </a:prstGeom>
          <a:noFill/>
        </p:spPr>
        <p:txBody>
          <a:bodyPr wrap="square" lIns="0" tIns="0" rIns="0" bIns="0" rtlCol="0">
            <a:noAutofit/>
          </a:bodyPr>
          <a:lstStyle/>
          <a:p>
            <a:r>
              <a:rPr lang="nl-NL" sz="1000" b="0" cap="all" baseline="0" noProof="0" dirty="0">
                <a:latin typeface="+mj-lt"/>
              </a:rPr>
              <a:t>Naam van de indeling</a:t>
            </a:r>
          </a:p>
        </p:txBody>
      </p:sp>
      <p:grpSp>
        <p:nvGrpSpPr>
          <p:cNvPr id="19" name="GRID" hidden="1">
            <a:extLst>
              <a:ext uri="{FF2B5EF4-FFF2-40B4-BE49-F238E27FC236}">
                <a16:creationId xmlns:a16="http://schemas.microsoft.com/office/drawing/2014/main" id="{17446CF1-2415-4785-8B28-40140952600C}"/>
              </a:ext>
            </a:extLst>
          </p:cNvPr>
          <p:cNvGrpSpPr/>
          <p:nvPr userDrawn="1"/>
        </p:nvGrpSpPr>
        <p:grpSpPr>
          <a:xfrm>
            <a:off x="0" y="0"/>
            <a:ext cx="12192000" cy="6858000"/>
            <a:chOff x="0" y="0"/>
            <a:chExt cx="12192000" cy="6858000"/>
          </a:xfrm>
          <a:solidFill>
            <a:schemeClr val="tx1">
              <a:alpha val="20000"/>
            </a:schemeClr>
          </a:solidFill>
        </p:grpSpPr>
        <p:sp>
          <p:nvSpPr>
            <p:cNvPr id="21" name="Rechthoek 20">
              <a:extLst>
                <a:ext uri="{FF2B5EF4-FFF2-40B4-BE49-F238E27FC236}">
                  <a16:creationId xmlns:a16="http://schemas.microsoft.com/office/drawing/2014/main" id="{5DA35564-25AA-4FEC-9D18-9CCF3EFA9551}"/>
                </a:ext>
              </a:extLst>
            </p:cNvPr>
            <p:cNvSpPr/>
            <p:nvPr userDrawn="1"/>
          </p:nvSpPr>
          <p:spPr>
            <a:xfrm>
              <a:off x="0" y="0"/>
              <a:ext cx="12192000" cy="72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2" name="Rechthoek 21">
              <a:extLst>
                <a:ext uri="{FF2B5EF4-FFF2-40B4-BE49-F238E27FC236}">
                  <a16:creationId xmlns:a16="http://schemas.microsoft.com/office/drawing/2014/main" id="{3E7A8B78-FB56-4265-9407-FC697581D7D1}"/>
                </a:ext>
              </a:extLst>
            </p:cNvPr>
            <p:cNvSpPr/>
            <p:nvPr userDrawn="1"/>
          </p:nvSpPr>
          <p:spPr>
            <a:xfrm>
              <a:off x="0" y="0"/>
              <a:ext cx="7200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3" name="Rechthoek 22">
              <a:extLst>
                <a:ext uri="{FF2B5EF4-FFF2-40B4-BE49-F238E27FC236}">
                  <a16:creationId xmlns:a16="http://schemas.microsoft.com/office/drawing/2014/main" id="{9C5C6DC1-DADA-49E6-B1E0-6CB2665D8B37}"/>
                </a:ext>
              </a:extLst>
            </p:cNvPr>
            <p:cNvSpPr/>
            <p:nvPr userDrawn="1"/>
          </p:nvSpPr>
          <p:spPr>
            <a:xfrm>
              <a:off x="11472000" y="0"/>
              <a:ext cx="720000" cy="6858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4" name="Rechthoek 23">
              <a:extLst>
                <a:ext uri="{FF2B5EF4-FFF2-40B4-BE49-F238E27FC236}">
                  <a16:creationId xmlns:a16="http://schemas.microsoft.com/office/drawing/2014/main" id="{1650B288-9873-4189-B0C2-F8FE5186A08A}"/>
                </a:ext>
              </a:extLst>
            </p:cNvPr>
            <p:cNvSpPr/>
            <p:nvPr userDrawn="1"/>
          </p:nvSpPr>
          <p:spPr>
            <a:xfrm>
              <a:off x="0" y="1064525"/>
              <a:ext cx="121920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5" name="Rechthoek 24">
              <a:extLst>
                <a:ext uri="{FF2B5EF4-FFF2-40B4-BE49-F238E27FC236}">
                  <a16:creationId xmlns:a16="http://schemas.microsoft.com/office/drawing/2014/main" id="{EF87E70F-75AF-432B-B6A2-CF0AD4EC2CE3}"/>
                </a:ext>
              </a:extLst>
            </p:cNvPr>
            <p:cNvSpPr/>
            <p:nvPr userDrawn="1"/>
          </p:nvSpPr>
          <p:spPr>
            <a:xfrm>
              <a:off x="0" y="6318000"/>
              <a:ext cx="121920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sp>
          <p:nvSpPr>
            <p:cNvPr id="26" name="Rechthoek 25">
              <a:extLst>
                <a:ext uri="{FF2B5EF4-FFF2-40B4-BE49-F238E27FC236}">
                  <a16:creationId xmlns:a16="http://schemas.microsoft.com/office/drawing/2014/main" id="{6BE35104-F202-4806-B369-B2BFC15CFEC7}"/>
                </a:ext>
              </a:extLst>
            </p:cNvPr>
            <p:cNvSpPr/>
            <p:nvPr userDrawn="1"/>
          </p:nvSpPr>
          <p:spPr>
            <a:xfrm>
              <a:off x="0" y="5478777"/>
              <a:ext cx="12192000" cy="5400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noProof="0" dirty="0"/>
            </a:p>
          </p:txBody>
        </p:sp>
      </p:grpSp>
      <p:grpSp>
        <p:nvGrpSpPr>
          <p:cNvPr id="34" name="GRID" hidden="1">
            <a:extLst>
              <a:ext uri="{FF2B5EF4-FFF2-40B4-BE49-F238E27FC236}">
                <a16:creationId xmlns:a16="http://schemas.microsoft.com/office/drawing/2014/main" id="{6CF5AECC-4E7E-4A21-B791-375B3A65AD2E}"/>
              </a:ext>
            </a:extLst>
          </p:cNvPr>
          <p:cNvGrpSpPr/>
          <p:nvPr userDrawn="1"/>
        </p:nvGrpSpPr>
        <p:grpSpPr>
          <a:xfrm>
            <a:off x="0" y="0"/>
            <a:ext cx="12192001" cy="6858000"/>
            <a:chOff x="0" y="0"/>
            <a:chExt cx="9722557" cy="5468938"/>
          </a:xfrm>
          <a:solidFill>
            <a:schemeClr val="tx1">
              <a:alpha val="45000"/>
            </a:schemeClr>
          </a:solidFill>
        </p:grpSpPr>
        <p:sp>
          <p:nvSpPr>
            <p:cNvPr id="35" name="Rechthoek 34">
              <a:extLst>
                <a:ext uri="{FF2B5EF4-FFF2-40B4-BE49-F238E27FC236}">
                  <a16:creationId xmlns:a16="http://schemas.microsoft.com/office/drawing/2014/main" id="{DB58C402-D0F8-4883-A5AF-22623DEF8BBB}"/>
                </a:ext>
              </a:extLst>
            </p:cNvPr>
            <p:cNvSpPr/>
            <p:nvPr userDrawn="1"/>
          </p:nvSpPr>
          <p:spPr>
            <a:xfrm>
              <a:off x="0" y="0"/>
              <a:ext cx="373711" cy="54689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6" name="Rechthoek 35">
              <a:extLst>
                <a:ext uri="{FF2B5EF4-FFF2-40B4-BE49-F238E27FC236}">
                  <a16:creationId xmlns:a16="http://schemas.microsoft.com/office/drawing/2014/main" id="{C570B7A7-690C-4321-969F-FDBBBFC95F9C}"/>
                </a:ext>
              </a:extLst>
            </p:cNvPr>
            <p:cNvSpPr/>
            <p:nvPr userDrawn="1"/>
          </p:nvSpPr>
          <p:spPr>
            <a:xfrm>
              <a:off x="9348846" y="0"/>
              <a:ext cx="373711" cy="546893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7" name="Rechthoek 36">
              <a:extLst>
                <a:ext uri="{FF2B5EF4-FFF2-40B4-BE49-F238E27FC236}">
                  <a16:creationId xmlns:a16="http://schemas.microsoft.com/office/drawing/2014/main" id="{48207C8A-9331-43DD-90B0-FA8DC130B2D3}"/>
                </a:ext>
              </a:extLst>
            </p:cNvPr>
            <p:cNvSpPr/>
            <p:nvPr userDrawn="1"/>
          </p:nvSpPr>
          <p:spPr>
            <a:xfrm>
              <a:off x="1" y="0"/>
              <a:ext cx="9720262" cy="42141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8" name="Rechthoek 37">
              <a:extLst>
                <a:ext uri="{FF2B5EF4-FFF2-40B4-BE49-F238E27FC236}">
                  <a16:creationId xmlns:a16="http://schemas.microsoft.com/office/drawing/2014/main" id="{898B1EFE-2B40-4841-8811-B08E2383DADB}"/>
                </a:ext>
              </a:extLst>
            </p:cNvPr>
            <p:cNvSpPr/>
            <p:nvPr userDrawn="1"/>
          </p:nvSpPr>
          <p:spPr>
            <a:xfrm>
              <a:off x="1" y="954157"/>
              <a:ext cx="9720262" cy="11926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39" name="Rechthoek 38">
              <a:extLst>
                <a:ext uri="{FF2B5EF4-FFF2-40B4-BE49-F238E27FC236}">
                  <a16:creationId xmlns:a16="http://schemas.microsoft.com/office/drawing/2014/main" id="{A91F2469-0F45-4363-BC1D-7CCA95134889}"/>
                </a:ext>
              </a:extLst>
            </p:cNvPr>
            <p:cNvSpPr/>
            <p:nvPr userDrawn="1"/>
          </p:nvSpPr>
          <p:spPr>
            <a:xfrm>
              <a:off x="1" y="5195105"/>
              <a:ext cx="9720262" cy="27383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grpSp>
    </p:spTree>
    <p:extLst>
      <p:ext uri="{BB962C8B-B14F-4D97-AF65-F5344CB8AC3E}">
        <p14:creationId xmlns:p14="http://schemas.microsoft.com/office/powerpoint/2010/main" val="3320556855"/>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 id="2147483723" r:id="rId13"/>
    <p:sldLayoutId id="2147483724" r:id="rId14"/>
    <p:sldLayoutId id="2147483725" r:id="rId15"/>
    <p:sldLayoutId id="2147483726" r:id="rId16"/>
    <p:sldLayoutId id="2147483727" r:id="rId17"/>
    <p:sldLayoutId id="2147483728" r:id="rId18"/>
    <p:sldLayoutId id="2147483729" r:id="rId19"/>
    <p:sldLayoutId id="2147483730" r:id="rId20"/>
    <p:sldLayoutId id="2147483731" r:id="rId21"/>
    <p:sldLayoutId id="2147483732" r:id="rId22"/>
    <p:sldLayoutId id="2147483733" r:id="rId23"/>
    <p:sldLayoutId id="2147483734" r:id="rId24"/>
    <p:sldLayoutId id="2147483735" r:id="rId25"/>
    <p:sldLayoutId id="2147483736" r:id="rId26"/>
    <p:sldLayoutId id="2147483737" r:id="rId27"/>
    <p:sldLayoutId id="2147483738" r:id="rId28"/>
    <p:sldLayoutId id="2147483739" r:id="rId29"/>
    <p:sldLayoutId id="2147483740" r:id="rId30"/>
    <p:sldLayoutId id="2147483741" r:id="rId31"/>
    <p:sldLayoutId id="2147483742" r:id="rId32"/>
    <p:sldLayoutId id="2147483743" r:id="rId33"/>
    <p:sldLayoutId id="2147483744" r:id="rId34"/>
    <p:sldLayoutId id="2147483745" r:id="rId35"/>
    <p:sldLayoutId id="2147483746" r:id="rId36"/>
    <p:sldLayoutId id="2147483747" r:id="rId37"/>
    <p:sldLayoutId id="2147483748" r:id="rId38"/>
    <p:sldLayoutId id="2147483749" r:id="rId39"/>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180975" indent="-180975" algn="l" defTabSz="914400" rtl="0" eaLnBrk="1" latinLnBrk="0" hangingPunct="1">
        <a:lnSpc>
          <a:spcPct val="90000"/>
        </a:lnSpc>
        <a:spcBef>
          <a:spcPts val="60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1pPr>
      <a:lvl2pPr marL="355600" indent="-177800" algn="l" defTabSz="914400" rtl="0" eaLnBrk="1" latinLnBrk="0" hangingPunct="1">
        <a:lnSpc>
          <a:spcPct val="90000"/>
        </a:lnSpc>
        <a:spcBef>
          <a:spcPts val="600"/>
        </a:spcBef>
        <a:spcAft>
          <a:spcPts val="600"/>
        </a:spcAft>
        <a:buClr>
          <a:schemeClr val="accent2"/>
        </a:buClr>
        <a:buFont typeface="Arial" panose="020B0604020202020204" pitchFamily="34" charset="0"/>
        <a:buChar char="•"/>
        <a:tabLst/>
        <a:defRPr sz="1800" kern="1200">
          <a:solidFill>
            <a:schemeClr val="tx1"/>
          </a:solidFill>
          <a:latin typeface="+mn-lt"/>
          <a:ea typeface="+mn-ea"/>
          <a:cs typeface="+mn-cs"/>
        </a:defRPr>
      </a:lvl2pPr>
      <a:lvl3pPr marL="541338" indent="-185738" algn="l" defTabSz="914400" rtl="0" eaLnBrk="1" latinLnBrk="0" hangingPunct="1">
        <a:lnSpc>
          <a:spcPct val="90000"/>
        </a:lnSpc>
        <a:spcBef>
          <a:spcPts val="600"/>
        </a:spcBef>
        <a:spcAft>
          <a:spcPts val="600"/>
        </a:spcAft>
        <a:buClr>
          <a:schemeClr val="tx1"/>
        </a:buClr>
        <a:buFont typeface="Arial Black" panose="020B0A04020102020204" pitchFamily="34" charset="0"/>
        <a:buChar char="-"/>
        <a:defRPr sz="1600" kern="1200">
          <a:solidFill>
            <a:schemeClr val="tx1"/>
          </a:solidFill>
          <a:latin typeface="+mn-lt"/>
          <a:ea typeface="+mn-ea"/>
          <a:cs typeface="+mn-cs"/>
        </a:defRPr>
      </a:lvl3pPr>
      <a:lvl4pPr marL="0" indent="0" algn="l" defTabSz="914400" rtl="0" eaLnBrk="1" latinLnBrk="0" hangingPunct="1">
        <a:lnSpc>
          <a:spcPct val="90000"/>
        </a:lnSpc>
        <a:spcBef>
          <a:spcPts val="600"/>
        </a:spcBef>
        <a:spcAft>
          <a:spcPts val="600"/>
        </a:spcAft>
        <a:buFont typeface="Arial" panose="020B0604020202020204" pitchFamily="34" charset="0"/>
        <a:buNone/>
        <a:defRPr sz="1800" kern="1200">
          <a:solidFill>
            <a:schemeClr val="tx1"/>
          </a:solidFill>
          <a:latin typeface="+mn-lt"/>
          <a:ea typeface="+mn-ea"/>
          <a:cs typeface="+mn-cs"/>
        </a:defRPr>
      </a:lvl4pPr>
      <a:lvl5pPr marL="0" indent="0" algn="l" defTabSz="914400" rtl="0" eaLnBrk="1" latinLnBrk="0" hangingPunct="1">
        <a:lnSpc>
          <a:spcPct val="90000"/>
        </a:lnSpc>
        <a:spcBef>
          <a:spcPts val="1000"/>
        </a:spcBef>
        <a:spcAft>
          <a:spcPts val="300"/>
        </a:spcAft>
        <a:buFont typeface="Arial" panose="020B0604020202020204" pitchFamily="34" charset="0"/>
        <a:buNone/>
        <a:defRPr sz="2400" b="1" kern="1200">
          <a:solidFill>
            <a:schemeClr val="tx1"/>
          </a:solidFill>
          <a:latin typeface="+mj-lt"/>
          <a:ea typeface="+mn-ea"/>
          <a:cs typeface="+mn-cs"/>
        </a:defRPr>
      </a:lvl5pPr>
      <a:lvl6pPr marL="0" indent="0" algn="l" defTabSz="914400" rtl="0" eaLnBrk="1" latinLnBrk="0" hangingPunct="1">
        <a:lnSpc>
          <a:spcPct val="90000"/>
        </a:lnSpc>
        <a:spcBef>
          <a:spcPts val="1000"/>
        </a:spcBef>
        <a:spcAft>
          <a:spcPts val="300"/>
        </a:spcAft>
        <a:buClr>
          <a:schemeClr val="accent1"/>
        </a:buClr>
        <a:buFont typeface="Arial" panose="020B0604020202020204" pitchFamily="34" charset="0"/>
        <a:buNone/>
        <a:defRPr sz="2000" b="0" kern="1200" cap="all" baseline="0">
          <a:solidFill>
            <a:schemeClr val="accent1"/>
          </a:solidFill>
          <a:latin typeface="+mj-lt"/>
          <a:ea typeface="+mn-ea"/>
          <a:cs typeface="+mn-cs"/>
        </a:defRPr>
      </a:lvl6pPr>
      <a:lvl7pPr marL="342900" indent="-342900" algn="l" defTabSz="914400" rtl="0" eaLnBrk="1" latinLnBrk="0" hangingPunct="1">
        <a:lnSpc>
          <a:spcPct val="90000"/>
        </a:lnSpc>
        <a:spcBef>
          <a:spcPts val="600"/>
        </a:spcBef>
        <a:spcAft>
          <a:spcPts val="600"/>
        </a:spcAft>
        <a:buClr>
          <a:schemeClr val="accent1"/>
        </a:buClr>
        <a:buFont typeface="+mj-lt"/>
        <a:buAutoNum type="arabicPeriod"/>
        <a:tabLst/>
        <a:defRPr sz="1800" kern="1200">
          <a:solidFill>
            <a:schemeClr val="tx1"/>
          </a:solidFill>
          <a:latin typeface="+mn-lt"/>
          <a:ea typeface="+mn-ea"/>
          <a:cs typeface="+mn-cs"/>
        </a:defRPr>
      </a:lvl7pPr>
      <a:lvl8pPr marL="342900" indent="-342900" algn="l" defTabSz="914400" rtl="0" eaLnBrk="1" latinLnBrk="0" hangingPunct="1">
        <a:lnSpc>
          <a:spcPct val="90000"/>
        </a:lnSpc>
        <a:spcBef>
          <a:spcPts val="600"/>
        </a:spcBef>
        <a:spcAft>
          <a:spcPts val="600"/>
        </a:spcAft>
        <a:buClr>
          <a:schemeClr val="accent1"/>
        </a:buClr>
        <a:buFont typeface="+mj-lt"/>
        <a:buAutoNum type="alphaLcPeriod"/>
        <a:defRPr sz="1800" kern="1200">
          <a:solidFill>
            <a:schemeClr val="tx1"/>
          </a:solidFill>
          <a:latin typeface="+mn-lt"/>
          <a:ea typeface="+mn-ea"/>
          <a:cs typeface="+mn-cs"/>
        </a:defRPr>
      </a:lvl8pPr>
      <a:lvl9pPr marL="541338" indent="-180975" algn="l" defTabSz="914400" rtl="0" eaLnBrk="1" latinLnBrk="0" hangingPunct="1">
        <a:lnSpc>
          <a:spcPct val="90000"/>
        </a:lnSpc>
        <a:spcBef>
          <a:spcPts val="600"/>
        </a:spcBef>
        <a:spcAft>
          <a:spcPts val="600"/>
        </a:spcAft>
        <a:buClr>
          <a:schemeClr val="accent2"/>
        </a:buClr>
        <a:buFont typeface="Arial" panose="020B0604020202020204" pitchFamily="34" charset="0"/>
        <a:buChar char="•"/>
        <a:defRPr sz="1800" i="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845">
          <p15:clr>
            <a:srgbClr val="5ACBF0"/>
          </p15:clr>
        </p15:guide>
        <p15:guide id="2" pos="302">
          <p15:clr>
            <a:srgbClr val="5ACBF0"/>
          </p15:clr>
        </p15:guide>
        <p15:guide id="3" orient="horz" pos="4110">
          <p15:clr>
            <a:srgbClr val="5ACBF0"/>
          </p15:clr>
        </p15:guide>
        <p15:guide id="6" pos="7378">
          <p15:clr>
            <a:srgbClr val="5ACBF0"/>
          </p15:clr>
        </p15:guide>
        <p15:guide id="7" orient="horz" pos="754">
          <p15:clr>
            <a:srgbClr val="A4A3A4"/>
          </p15:clr>
        </p15:guide>
        <p15:guide id="8" orient="horz" pos="323">
          <p15:clr>
            <a:srgbClr val="A4A3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34.png"/><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6.xml"/><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1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1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2094C-3872-C12E-DFF7-A91512903628}"/>
              </a:ext>
            </a:extLst>
          </p:cNvPr>
          <p:cNvSpPr>
            <a:spLocks noGrp="1"/>
          </p:cNvSpPr>
          <p:nvPr>
            <p:ph type="ctrTitle"/>
          </p:nvPr>
        </p:nvSpPr>
        <p:spPr>
          <a:xfrm>
            <a:off x="767015" y="779755"/>
            <a:ext cx="9936162" cy="3824272"/>
          </a:xfrm>
        </p:spPr>
        <p:txBody>
          <a:bodyPr>
            <a:normAutofit fontScale="90000"/>
          </a:bodyPr>
          <a:lstStyle/>
          <a:p>
            <a:pPr algn="ctr"/>
            <a:r>
              <a:rPr lang="nl-NL" sz="4000" dirty="0">
                <a:latin typeface="Helvetica" panose="020B0604020202020204" pitchFamily="34" charset="0"/>
                <a:cs typeface="Helvetica" panose="020B0604020202020204" pitchFamily="34" charset="0"/>
              </a:rPr>
              <a:t>Verklarende analyse:</a:t>
            </a:r>
            <a:br>
              <a:rPr lang="nl-NL" sz="4000" dirty="0">
                <a:latin typeface="Helvetica" panose="020B0604020202020204" pitchFamily="34" charset="0"/>
                <a:cs typeface="Helvetica" panose="020B0604020202020204" pitchFamily="34" charset="0"/>
              </a:rPr>
            </a:br>
            <a:r>
              <a:rPr lang="nl-NL" sz="4000" dirty="0">
                <a:latin typeface="Helvetica" panose="020B0604020202020204" pitchFamily="34" charset="0"/>
                <a:cs typeface="Helvetica" panose="020B0604020202020204" pitchFamily="34" charset="0"/>
              </a:rPr>
              <a:t>meer dan een ingevuld schema</a:t>
            </a:r>
            <a:br>
              <a:rPr lang="nl-NL" sz="4000" dirty="0">
                <a:latin typeface="Helvetica" panose="020B0604020202020204" pitchFamily="34" charset="0"/>
                <a:cs typeface="Helvetica" panose="020B0604020202020204" pitchFamily="34" charset="0"/>
              </a:rPr>
            </a:br>
            <a:br>
              <a:rPr lang="nl-NL" sz="4000" dirty="0">
                <a:latin typeface="Helvetica" panose="020B0604020202020204" pitchFamily="34" charset="0"/>
                <a:cs typeface="Helvetica" panose="020B0604020202020204" pitchFamily="34" charset="0"/>
              </a:rPr>
            </a:br>
            <a:r>
              <a:rPr lang="nl-NL" sz="4000" dirty="0">
                <a:latin typeface="Helvetica" panose="020B0604020202020204" pitchFamily="34" charset="0"/>
                <a:cs typeface="Helvetica" panose="020B0604020202020204" pitchFamily="34" charset="0"/>
              </a:rPr>
              <a:t>Bijeenkomst 2 </a:t>
            </a:r>
            <a:br>
              <a:rPr lang="nl-NL" sz="4000" dirty="0">
                <a:latin typeface="Helvetica" panose="020B0604020202020204" pitchFamily="34" charset="0"/>
                <a:cs typeface="Helvetica" panose="020B0604020202020204" pitchFamily="34" charset="0"/>
              </a:rPr>
            </a:br>
            <a:br>
              <a:rPr lang="nl-NL" sz="4000" dirty="0">
                <a:latin typeface="Helvetica" panose="020B0604020202020204" pitchFamily="34" charset="0"/>
                <a:cs typeface="Helvetica" panose="020B0604020202020204" pitchFamily="34" charset="0"/>
              </a:rPr>
            </a:br>
            <a:br>
              <a:rPr lang="nl-NL" sz="5400" dirty="0"/>
            </a:br>
            <a:br>
              <a:rPr lang="nl-NL" sz="5400" dirty="0"/>
            </a:br>
            <a:endParaRPr lang="en-NL" sz="3200" i="1" dirty="0">
              <a:solidFill>
                <a:srgbClr val="002060"/>
              </a:solidFill>
            </a:endParaRPr>
          </a:p>
        </p:txBody>
      </p:sp>
      <p:sp>
        <p:nvSpPr>
          <p:cNvPr id="5" name="Text Placeholder 4">
            <a:extLst>
              <a:ext uri="{FF2B5EF4-FFF2-40B4-BE49-F238E27FC236}">
                <a16:creationId xmlns:a16="http://schemas.microsoft.com/office/drawing/2014/main" id="{B8A80ADB-B684-B35A-EB33-92078E177FC9}"/>
              </a:ext>
            </a:extLst>
          </p:cNvPr>
          <p:cNvSpPr>
            <a:spLocks noGrp="1"/>
          </p:cNvSpPr>
          <p:nvPr>
            <p:ph type="body" sz="quarter" idx="15"/>
          </p:nvPr>
        </p:nvSpPr>
        <p:spPr>
          <a:xfrm>
            <a:off x="766881" y="5804452"/>
            <a:ext cx="4793829" cy="144584"/>
          </a:xfrm>
        </p:spPr>
        <p:txBody>
          <a:bodyPr>
            <a:normAutofit fontScale="25000" lnSpcReduction="20000"/>
          </a:bodyPr>
          <a:lstStyle/>
          <a:p>
            <a:pPr marL="0" indent="0">
              <a:lnSpc>
                <a:spcPct val="120000"/>
              </a:lnSpc>
              <a:spcBef>
                <a:spcPts val="0"/>
              </a:spcBef>
              <a:spcAft>
                <a:spcPts val="0"/>
              </a:spcAft>
              <a:buNone/>
            </a:pPr>
            <a:r>
              <a:rPr lang="nl-NL" sz="7200" dirty="0"/>
              <a:t>Marijke Vredeveld Molendrift </a:t>
            </a:r>
          </a:p>
          <a:p>
            <a:pPr marL="0" indent="0">
              <a:lnSpc>
                <a:spcPct val="120000"/>
              </a:lnSpc>
              <a:spcBef>
                <a:spcPts val="0"/>
              </a:spcBef>
              <a:spcAft>
                <a:spcPts val="0"/>
              </a:spcAft>
              <a:buNone/>
            </a:pPr>
            <a:r>
              <a:rPr lang="nl-NL" sz="7200" dirty="0"/>
              <a:t>m.vredeveld@molendrift.nl</a:t>
            </a:r>
            <a:endParaRPr lang="en-NL" sz="7200" dirty="0"/>
          </a:p>
        </p:txBody>
      </p:sp>
      <p:sp>
        <p:nvSpPr>
          <p:cNvPr id="13" name="Tijdelijke aanduiding voor tekst 12">
            <a:extLst>
              <a:ext uri="{FF2B5EF4-FFF2-40B4-BE49-F238E27FC236}">
                <a16:creationId xmlns:a16="http://schemas.microsoft.com/office/drawing/2014/main" id="{63B814C7-D661-1224-E3BB-F25A3AB4A29F}"/>
              </a:ext>
            </a:extLst>
          </p:cNvPr>
          <p:cNvSpPr>
            <a:spLocks noGrp="1"/>
          </p:cNvSpPr>
          <p:nvPr>
            <p:ph type="body" sz="quarter" idx="16"/>
          </p:nvPr>
        </p:nvSpPr>
        <p:spPr>
          <a:xfrm>
            <a:off x="766881" y="4492110"/>
            <a:ext cx="3015813" cy="223833"/>
          </a:xfrm>
        </p:spPr>
        <p:txBody>
          <a:bodyPr>
            <a:normAutofit fontScale="85000" lnSpcReduction="20000"/>
          </a:bodyPr>
          <a:lstStyle/>
          <a:p>
            <a:pPr marL="0" indent="0">
              <a:lnSpc>
                <a:spcPct val="100000"/>
              </a:lnSpc>
              <a:spcBef>
                <a:spcPts val="0"/>
              </a:spcBef>
              <a:spcAft>
                <a:spcPts val="0"/>
              </a:spcAft>
              <a:buNone/>
            </a:pPr>
            <a:r>
              <a:rPr lang="nl-NL" sz="2000" dirty="0"/>
              <a:t>Training GVA Overijssel</a:t>
            </a:r>
          </a:p>
          <a:p>
            <a:pPr marL="0" indent="0">
              <a:lnSpc>
                <a:spcPct val="100000"/>
              </a:lnSpc>
              <a:spcBef>
                <a:spcPts val="0"/>
              </a:spcBef>
              <a:spcAft>
                <a:spcPts val="0"/>
              </a:spcAft>
              <a:buNone/>
            </a:pPr>
            <a:endParaRPr lang="nl-NL" sz="2000" dirty="0"/>
          </a:p>
        </p:txBody>
      </p:sp>
    </p:spTree>
    <p:extLst>
      <p:ext uri="{BB962C8B-B14F-4D97-AF65-F5344CB8AC3E}">
        <p14:creationId xmlns:p14="http://schemas.microsoft.com/office/powerpoint/2010/main" val="26416009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0170145C-4D2F-FEFE-3E69-71814DCF1774}"/>
              </a:ext>
            </a:extLst>
          </p:cNvPr>
          <p:cNvSpPr txBox="1">
            <a:spLocks noGrp="1"/>
          </p:cNvSpPr>
          <p:nvPr>
            <p:ph type="ctrTitle"/>
          </p:nvPr>
        </p:nvSpPr>
        <p:spPr>
          <a:xfrm>
            <a:off x="799305" y="292100"/>
            <a:ext cx="9936163" cy="4167188"/>
          </a:xfrm>
          <a:prstGeom prst="rect">
            <a:avLst/>
          </a:prstGeom>
        </p:spPr>
        <p:txBody>
          <a:bodyPr vert="horz" lIns="0" tIns="0" rIns="0" bIns="0" rtlCol="0" anchor="t">
            <a:noAutofit/>
          </a:bodyPr>
          <a:lstStyle/>
          <a:p>
            <a:r>
              <a:rPr lang="nl-NL" dirty="0"/>
              <a:t>Motiverende gespreksvoering</a:t>
            </a:r>
          </a:p>
        </p:txBody>
      </p:sp>
      <p:pic>
        <p:nvPicPr>
          <p:cNvPr id="6" name="Picture 4" descr="De cirkel van Prochaska en Diclemente - Motiverende Gespreksvoering">
            <a:extLst>
              <a:ext uri="{FF2B5EF4-FFF2-40B4-BE49-F238E27FC236}">
                <a16:creationId xmlns:a16="http://schemas.microsoft.com/office/drawing/2014/main" id="{AC8C158C-206B-CCB1-2C3A-C47CFD7916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7920" y="2133784"/>
            <a:ext cx="5934075" cy="4328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7644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E4AFE2B-AF2A-9A64-A8FB-AA33E0E19BF1}"/>
              </a:ext>
            </a:extLst>
          </p:cNvPr>
          <p:cNvSpPr>
            <a:spLocks noGrp="1"/>
          </p:cNvSpPr>
          <p:nvPr>
            <p:ph type="ctrTitle"/>
          </p:nvPr>
        </p:nvSpPr>
        <p:spPr>
          <a:xfrm>
            <a:off x="876163" y="1624582"/>
            <a:ext cx="10846709" cy="3076628"/>
          </a:xfrm>
        </p:spPr>
        <p:txBody>
          <a:bodyPr/>
          <a:lstStyle/>
          <a:p>
            <a:pPr algn="ctr"/>
            <a:r>
              <a:rPr lang="nl-NL" sz="4800" dirty="0">
                <a:solidFill>
                  <a:srgbClr val="0070C0"/>
                </a:solidFill>
              </a:rPr>
              <a:t>Jullie ervaring met de verklarende analyse</a:t>
            </a:r>
            <a:br>
              <a:rPr lang="nl-NL" dirty="0">
                <a:solidFill>
                  <a:srgbClr val="002060"/>
                </a:solidFill>
              </a:rPr>
            </a:br>
            <a:br>
              <a:rPr lang="nl-NL" dirty="0">
                <a:solidFill>
                  <a:srgbClr val="002060"/>
                </a:solidFill>
              </a:rPr>
            </a:br>
            <a:endParaRPr lang="nl-NL" dirty="0">
              <a:solidFill>
                <a:srgbClr val="002060"/>
              </a:solidFill>
            </a:endParaRPr>
          </a:p>
        </p:txBody>
      </p:sp>
    </p:spTree>
    <p:extLst>
      <p:ext uri="{BB962C8B-B14F-4D97-AF65-F5344CB8AC3E}">
        <p14:creationId xmlns:p14="http://schemas.microsoft.com/office/powerpoint/2010/main" val="33404902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25F96C-CBFA-2D21-EED0-09A9991C423C}"/>
              </a:ext>
            </a:extLst>
          </p:cNvPr>
          <p:cNvSpPr>
            <a:spLocks noGrp="1"/>
          </p:cNvSpPr>
          <p:nvPr>
            <p:ph type="ctrTitle"/>
          </p:nvPr>
        </p:nvSpPr>
        <p:spPr>
          <a:xfrm>
            <a:off x="1005372" y="1266773"/>
            <a:ext cx="9936162" cy="4166241"/>
          </a:xfrm>
        </p:spPr>
        <p:txBody>
          <a:bodyPr/>
          <a:lstStyle/>
          <a:p>
            <a:r>
              <a:rPr lang="nl-NL" sz="4000" dirty="0"/>
              <a:t>Volgende intervisiebijeenkomsten:</a:t>
            </a:r>
            <a:br>
              <a:rPr lang="nl-NL" sz="4000" dirty="0"/>
            </a:br>
            <a:br>
              <a:rPr lang="nl-NL" sz="4000" dirty="0"/>
            </a:br>
            <a:r>
              <a:rPr lang="nl-NL" sz="3600" dirty="0"/>
              <a:t>Data: </a:t>
            </a:r>
            <a:r>
              <a:rPr lang="nl-NL" sz="3600"/>
              <a:t>	</a:t>
            </a:r>
            <a:br>
              <a:rPr lang="nl-NL" sz="3600" dirty="0"/>
            </a:br>
            <a:r>
              <a:rPr lang="nl-NL" sz="3600" dirty="0"/>
              <a:t>		</a:t>
            </a:r>
            <a:br>
              <a:rPr lang="nl-NL" sz="3600" dirty="0"/>
            </a:br>
            <a:r>
              <a:rPr lang="nl-NL" sz="3600" dirty="0"/>
              <a:t>		</a:t>
            </a:r>
            <a:br>
              <a:rPr lang="nl-NL" sz="3600" dirty="0"/>
            </a:br>
            <a:br>
              <a:rPr lang="nl-NL" sz="3600" dirty="0"/>
            </a:br>
            <a:br>
              <a:rPr lang="nl-NL" sz="3600" dirty="0"/>
            </a:br>
            <a:r>
              <a:rPr lang="nl-NL" sz="3600" dirty="0"/>
              <a:t>Huiswerk: GVA ter bespreking</a:t>
            </a:r>
          </a:p>
        </p:txBody>
      </p:sp>
    </p:spTree>
    <p:extLst>
      <p:ext uri="{BB962C8B-B14F-4D97-AF65-F5344CB8AC3E}">
        <p14:creationId xmlns:p14="http://schemas.microsoft.com/office/powerpoint/2010/main" val="520111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22">
            <a:extLst>
              <a:ext uri="{FF2B5EF4-FFF2-40B4-BE49-F238E27FC236}">
                <a16:creationId xmlns:a16="http://schemas.microsoft.com/office/drawing/2014/main" id="{F531C7ED-41A1-38BC-C3A4-6D3823D1BDFC}"/>
              </a:ext>
            </a:extLst>
          </p:cNvPr>
          <p:cNvSpPr>
            <a:spLocks noChangeArrowheads="1"/>
          </p:cNvSpPr>
          <p:nvPr/>
        </p:nvSpPr>
        <p:spPr bwMode="auto">
          <a:xfrm>
            <a:off x="4459288" y="18097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graphicFrame>
        <p:nvGraphicFramePr>
          <p:cNvPr id="40" name="Tabel 39">
            <a:extLst>
              <a:ext uri="{FF2B5EF4-FFF2-40B4-BE49-F238E27FC236}">
                <a16:creationId xmlns:a16="http://schemas.microsoft.com/office/drawing/2014/main" id="{73EE3A2F-2661-9574-26FF-DD00A3BCA87F}"/>
              </a:ext>
            </a:extLst>
          </p:cNvPr>
          <p:cNvGraphicFramePr>
            <a:graphicFrameLocks noGrp="1"/>
          </p:cNvGraphicFramePr>
          <p:nvPr>
            <p:extLst>
              <p:ext uri="{D42A27DB-BD31-4B8C-83A1-F6EECF244321}">
                <p14:modId xmlns:p14="http://schemas.microsoft.com/office/powerpoint/2010/main" val="2928236866"/>
              </p:ext>
            </p:extLst>
          </p:nvPr>
        </p:nvGraphicFramePr>
        <p:xfrm>
          <a:off x="4576177" y="499870"/>
          <a:ext cx="6075948" cy="5858259"/>
        </p:xfrm>
        <a:graphic>
          <a:graphicData uri="http://schemas.openxmlformats.org/drawingml/2006/table">
            <a:tbl>
              <a:tblPr firstRow="1" firstCol="1" bandRow="1"/>
              <a:tblGrid>
                <a:gridCol w="6075948">
                  <a:extLst>
                    <a:ext uri="{9D8B030D-6E8A-4147-A177-3AD203B41FA5}">
                      <a16:colId xmlns:a16="http://schemas.microsoft.com/office/drawing/2014/main" val="1129992430"/>
                    </a:ext>
                  </a:extLst>
                </a:gridCol>
              </a:tblGrid>
              <a:tr h="233406">
                <a:tc>
                  <a:txBody>
                    <a:bodyPr/>
                    <a:lstStyle/>
                    <a:p>
                      <a:pPr>
                        <a:lnSpc>
                          <a:spcPct val="107000"/>
                        </a:lnSpc>
                        <a:spcAft>
                          <a:spcPts val="800"/>
                        </a:spcAft>
                      </a:pPr>
                      <a:r>
                        <a:rPr lang="nl-NL" sz="1100" b="1">
                          <a:effectLst/>
                          <a:latin typeface="Calibri" panose="020F0502020204030204" pitchFamily="34" charset="0"/>
                          <a:ea typeface="Calibri" panose="020F0502020204030204" pitchFamily="34" charset="0"/>
                          <a:cs typeface="Times New Roman" panose="02020603050405020304" pitchFamily="18" charset="0"/>
                        </a:rPr>
                        <a:t>Scoring aanwezige aspecten verklarende analyse</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499792"/>
                  </a:ext>
                </a:extLst>
              </a:tr>
              <a:tr h="213677">
                <a:tc>
                  <a:txBody>
                    <a:bodyPr/>
                    <a:lstStyle/>
                    <a:p>
                      <a:pPr>
                        <a:lnSpc>
                          <a:spcPct val="107000"/>
                        </a:lnSpc>
                        <a:spcAft>
                          <a:spcPts val="800"/>
                        </a:spcAft>
                      </a:pPr>
                      <a:r>
                        <a:rPr lang="nl-NL"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KENNIS</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4220804214"/>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RICHTLIJNEN (niet) adequaat toegepast :</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458220609"/>
                  </a:ext>
                </a:extLst>
              </a:tr>
              <a:tr h="43724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PSYCHOLOGISCHE / PEDAGOGISCHE CONCEPTEN (niet) adequaat toegepast :</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096470096"/>
                  </a:ext>
                </a:extLst>
              </a:tr>
              <a:tr h="437247">
                <a:tc>
                  <a:txBody>
                    <a:bodyPr/>
                    <a:lstStyle/>
                    <a:p>
                      <a:pPr>
                        <a:lnSpc>
                          <a:spcPct val="107000"/>
                        </a:lnSpc>
                        <a:spcAft>
                          <a:spcPts val="800"/>
                        </a:spcAft>
                      </a:pPr>
                      <a:r>
                        <a:rPr lang="nl-N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GEDEELDE VERKLARENDE ANALYSE (wel/niet / niet adequaat) toegepast:</a:t>
                      </a:r>
                      <a:endParaRPr lang="nl-NL"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388472786"/>
                  </a:ext>
                </a:extLst>
              </a:tr>
              <a:tr h="66081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KENNIS TOEPASSEN VANUIT VERSCHILLENDE INVALSHOEKEN EN GERICHT OP MEEST POSITIEVE ONTWIKKELKANSEN.</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858026435"/>
                  </a:ext>
                </a:extLst>
              </a:tr>
              <a:tr h="437247">
                <a:tc>
                  <a:txBody>
                    <a:bodyPr/>
                    <a:lstStyle/>
                    <a:p>
                      <a:pPr>
                        <a:lnSpc>
                          <a:spcPct val="107000"/>
                        </a:lnSpc>
                        <a:spcAft>
                          <a:spcPts val="800"/>
                        </a:spcAft>
                      </a:pPr>
                      <a:r>
                        <a:rPr lang="nl-N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BIASES er is sprake vormen van onbewust vooringenomenheid:</a:t>
                      </a:r>
                      <a:endParaRPr lang="nl-NL"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337849514"/>
                  </a:ext>
                </a:extLst>
              </a:tr>
              <a:tr h="43724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DYNAMISCHE INTERACTIE: in oordeel betrekken en sensitief handelen op volgende terreinen </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85700602"/>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WEGING / BESLISSINGEN</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62874571"/>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SAMENWERKEN EN SAMEN BESLISSEN</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765461589"/>
                  </a:ext>
                </a:extLst>
              </a:tr>
              <a:tr h="43724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INTER- EN INTRABEOORDELAARSBETROUWBAARHEID</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29033660"/>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VERVANGERS EN RAADSMEDEWERKERS VAN DIENST</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05318644"/>
                  </a:ext>
                </a:extLst>
              </a:tr>
              <a:tr h="213677">
                <a:tc>
                  <a:txBody>
                    <a:bodyPr/>
                    <a:lstStyle/>
                    <a:p>
                      <a:pPr>
                        <a:lnSpc>
                          <a:spcPct val="107000"/>
                        </a:lnSpc>
                        <a:spcAft>
                          <a:spcPts val="800"/>
                        </a:spcAft>
                      </a:pPr>
                      <a:r>
                        <a:rPr lang="nl-NL" sz="1100" b="1">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JEUGDHULP- EN VEILIGHEIDSSYSTEEM</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50"/>
                    </a:solidFill>
                  </a:tcPr>
                </a:tc>
                <a:extLst>
                  <a:ext uri="{0D108BD9-81ED-4DB2-BD59-A6C34878D82A}">
                    <a16:rowId xmlns:a16="http://schemas.microsoft.com/office/drawing/2014/main" val="3212432269"/>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VERANTWOORDELIJKHEID</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564498086"/>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DYNAMISCHE INTERACTIE</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796970916"/>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FOUTEN/VERGISSINGEN MAKEN:</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615959221"/>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UITVOERING VAN VERANTWOORDELIJKHEID</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469082192"/>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BEGRIP VEILIGHEID / RISICOVOL: </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2004711060"/>
                  </a:ext>
                </a:extLst>
              </a:tr>
              <a:tr h="213677">
                <a:tc>
                  <a:txBody>
                    <a:bodyPr/>
                    <a:lstStyle/>
                    <a:p>
                      <a:pPr>
                        <a:lnSpc>
                          <a:spcPct val="107000"/>
                        </a:lnSpc>
                        <a:spcAft>
                          <a:spcPts val="800"/>
                        </a:spcAft>
                      </a:pPr>
                      <a:r>
                        <a:rPr lang="nl-NL" sz="110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ZITTING</a:t>
                      </a:r>
                      <a:endParaRPr lang="nl-NL" sz="60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3434691050"/>
                  </a:ext>
                </a:extLst>
              </a:tr>
              <a:tr h="213677">
                <a:tc>
                  <a:txBody>
                    <a:bodyPr/>
                    <a:lstStyle/>
                    <a:p>
                      <a:pPr>
                        <a:lnSpc>
                          <a:spcPct val="107000"/>
                        </a:lnSpc>
                        <a:spcAft>
                          <a:spcPts val="800"/>
                        </a:spcAft>
                      </a:pPr>
                      <a:r>
                        <a:rPr lang="nl-NL" sz="11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WETGEVING</a:t>
                      </a:r>
                      <a:endParaRPr lang="nl-NL" sz="600" dirty="0">
                        <a:effectLst/>
                        <a:latin typeface="Calibri" panose="020F0502020204030204" pitchFamily="34" charset="0"/>
                        <a:ea typeface="Calibri" panose="020F0502020204030204" pitchFamily="34" charset="0"/>
                        <a:cs typeface="Times New Roman" panose="02020603050405020304" pitchFamily="18" charset="0"/>
                      </a:endParaRPr>
                    </a:p>
                  </a:txBody>
                  <a:tcPr marL="36248" marR="3624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4227637711"/>
                  </a:ext>
                </a:extLst>
              </a:tr>
            </a:tbl>
          </a:graphicData>
        </a:graphic>
      </p:graphicFrame>
      <p:sp>
        <p:nvSpPr>
          <p:cNvPr id="41" name="Rectangle 28">
            <a:extLst>
              <a:ext uri="{FF2B5EF4-FFF2-40B4-BE49-F238E27FC236}">
                <a16:creationId xmlns:a16="http://schemas.microsoft.com/office/drawing/2014/main" id="{68AE66DA-F95A-4C43-0E8D-43354301F0E6}"/>
              </a:ext>
            </a:extLst>
          </p:cNvPr>
          <p:cNvSpPr>
            <a:spLocks noChangeArrowheads="1"/>
          </p:cNvSpPr>
          <p:nvPr/>
        </p:nvSpPr>
        <p:spPr bwMode="auto">
          <a:xfrm>
            <a:off x="4556125" y="16510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nl-NL" altLang="nl-NL" sz="1800" b="0" i="0" u="none" strike="noStrike" cap="none" normalizeH="0" baseline="0">
                <a:ln>
                  <a:noFill/>
                </a:ln>
                <a:solidFill>
                  <a:schemeClr val="tx1"/>
                </a:solidFill>
                <a:effectLst/>
                <a:latin typeface="Arial" panose="020B0604020202020204" pitchFamily="34" charset="0"/>
              </a:rPr>
            </a:br>
            <a:endParaRPr kumimoji="0" lang="nl-NL" altLang="nl-NL" sz="1800" b="0" i="0" u="none" strike="noStrike" cap="none" normalizeH="0" baseline="0">
              <a:ln>
                <a:noFill/>
              </a:ln>
              <a:solidFill>
                <a:schemeClr val="tx1"/>
              </a:solidFill>
              <a:effectLst/>
              <a:latin typeface="Arial" panose="020B0604020202020204" pitchFamily="34" charset="0"/>
            </a:endParaRPr>
          </a:p>
        </p:txBody>
      </p:sp>
      <p:sp>
        <p:nvSpPr>
          <p:cNvPr id="44" name="Titel 1">
            <a:extLst>
              <a:ext uri="{FF2B5EF4-FFF2-40B4-BE49-F238E27FC236}">
                <a16:creationId xmlns:a16="http://schemas.microsoft.com/office/drawing/2014/main" id="{D4CEE669-172E-5B4B-54BC-065D142DED29}"/>
              </a:ext>
            </a:extLst>
          </p:cNvPr>
          <p:cNvSpPr>
            <a:spLocks noGrp="1"/>
          </p:cNvSpPr>
          <p:nvPr>
            <p:ph type="ctrTitle"/>
          </p:nvPr>
        </p:nvSpPr>
        <p:spPr>
          <a:xfrm>
            <a:off x="339451" y="292738"/>
            <a:ext cx="3633109" cy="4166241"/>
          </a:xfrm>
        </p:spPr>
        <p:txBody>
          <a:bodyPr>
            <a:normAutofit fontScale="90000"/>
          </a:bodyPr>
          <a:lstStyle/>
          <a:p>
            <a:r>
              <a:rPr lang="nl-NL" dirty="0">
                <a:solidFill>
                  <a:srgbClr val="002060"/>
                </a:solidFill>
              </a:rPr>
              <a:t>Rode draden op basis van verklarende analyses</a:t>
            </a:r>
          </a:p>
        </p:txBody>
      </p:sp>
    </p:spTree>
    <p:extLst>
      <p:ext uri="{BB962C8B-B14F-4D97-AF65-F5344CB8AC3E}">
        <p14:creationId xmlns:p14="http://schemas.microsoft.com/office/powerpoint/2010/main" val="252650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D6E4166-8837-0A4B-F78D-D87D63B5B4EF}"/>
              </a:ext>
            </a:extLst>
          </p:cNvPr>
          <p:cNvSpPr>
            <a:spLocks noGrp="1"/>
          </p:cNvSpPr>
          <p:nvPr>
            <p:ph type="ctrTitle"/>
          </p:nvPr>
        </p:nvSpPr>
        <p:spPr/>
        <p:txBody>
          <a:bodyPr/>
          <a:lstStyle/>
          <a:p>
            <a:r>
              <a:rPr lang="nl-NL" dirty="0">
                <a:solidFill>
                  <a:srgbClr val="0070C0"/>
                </a:solidFill>
              </a:rPr>
              <a:t>Wat gaan we doen</a:t>
            </a:r>
          </a:p>
        </p:txBody>
      </p:sp>
      <p:sp>
        <p:nvSpPr>
          <p:cNvPr id="3" name="Tijdelijke aanduiding voor inhoud 2">
            <a:extLst>
              <a:ext uri="{FF2B5EF4-FFF2-40B4-BE49-F238E27FC236}">
                <a16:creationId xmlns:a16="http://schemas.microsoft.com/office/drawing/2014/main" id="{641A6C2C-46A7-7A4C-8A73-C41D86CBB5AA}"/>
              </a:ext>
            </a:extLst>
          </p:cNvPr>
          <p:cNvSpPr>
            <a:spLocks noGrp="1"/>
          </p:cNvSpPr>
          <p:nvPr>
            <p:ph idx="4294967295"/>
          </p:nvPr>
        </p:nvSpPr>
        <p:spPr>
          <a:xfrm>
            <a:off x="2727325" y="1825625"/>
            <a:ext cx="9464675" cy="4351338"/>
          </a:xfrm>
        </p:spPr>
        <p:txBody>
          <a:bodyPr/>
          <a:lstStyle/>
          <a:p>
            <a:pPr marL="0" indent="0">
              <a:lnSpc>
                <a:spcPct val="150000"/>
              </a:lnSpc>
              <a:buNone/>
            </a:pPr>
            <a:r>
              <a:rPr lang="nl-NL" sz="2800" dirty="0"/>
              <a:t>Verdieping: conclusie en advies bij de GVA</a:t>
            </a:r>
          </a:p>
          <a:p>
            <a:pPr marL="0" indent="0">
              <a:lnSpc>
                <a:spcPct val="150000"/>
              </a:lnSpc>
              <a:buNone/>
            </a:pPr>
            <a:r>
              <a:rPr lang="nl-NL" sz="2800" dirty="0"/>
              <a:t>Weerstand en motivatie</a:t>
            </a:r>
          </a:p>
          <a:p>
            <a:pPr marL="0" indent="0">
              <a:lnSpc>
                <a:spcPct val="150000"/>
              </a:lnSpc>
              <a:buNone/>
            </a:pPr>
            <a:r>
              <a:rPr lang="nl-NL" sz="2800" dirty="0"/>
              <a:t>Aandachtspunten/checklist</a:t>
            </a:r>
          </a:p>
          <a:p>
            <a:pPr marL="0" indent="0">
              <a:lnSpc>
                <a:spcPct val="150000"/>
              </a:lnSpc>
              <a:buNone/>
            </a:pPr>
            <a:r>
              <a:rPr lang="nl-NL" sz="2800" dirty="0"/>
              <a:t>Ervaringen?</a:t>
            </a:r>
          </a:p>
          <a:p>
            <a:pPr marL="0" indent="0">
              <a:lnSpc>
                <a:spcPct val="150000"/>
              </a:lnSpc>
              <a:buNone/>
            </a:pPr>
            <a:endParaRPr lang="nl-NL" sz="2800" dirty="0"/>
          </a:p>
        </p:txBody>
      </p:sp>
      <p:pic>
        <p:nvPicPr>
          <p:cNvPr id="7" name="Graphic 6" descr="Uitroepteken met effen opvulling">
            <a:extLst>
              <a:ext uri="{FF2B5EF4-FFF2-40B4-BE49-F238E27FC236}">
                <a16:creationId xmlns:a16="http://schemas.microsoft.com/office/drawing/2014/main" id="{71ACF03B-8D9A-F023-3F60-644879D3A67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78511" y="4283699"/>
            <a:ext cx="576000" cy="576000"/>
          </a:xfrm>
          <a:prstGeom prst="rect">
            <a:avLst/>
          </a:prstGeom>
        </p:spPr>
      </p:pic>
      <p:pic>
        <p:nvPicPr>
          <p:cNvPr id="9" name="Graphic 8" descr="Vraagteken met effen opvulling">
            <a:extLst>
              <a:ext uri="{FF2B5EF4-FFF2-40B4-BE49-F238E27FC236}">
                <a16:creationId xmlns:a16="http://schemas.microsoft.com/office/drawing/2014/main" id="{14896D4E-2CB9-9BD1-0ADA-910555E4D60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1265315" y="1864431"/>
            <a:ext cx="577515" cy="577515"/>
          </a:xfrm>
          <a:prstGeom prst="rect">
            <a:avLst/>
          </a:prstGeom>
        </p:spPr>
      </p:pic>
      <p:pic>
        <p:nvPicPr>
          <p:cNvPr id="11" name="Graphic 10" descr="Puzzelstukjes met effen opvulling">
            <a:extLst>
              <a:ext uri="{FF2B5EF4-FFF2-40B4-BE49-F238E27FC236}">
                <a16:creationId xmlns:a16="http://schemas.microsoft.com/office/drawing/2014/main" id="{2BB5F21A-5768-6D6C-B66C-C9C54B0A6CE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1227632" y="2683367"/>
            <a:ext cx="576000" cy="576000"/>
          </a:xfrm>
          <a:prstGeom prst="rect">
            <a:avLst/>
          </a:prstGeom>
        </p:spPr>
      </p:pic>
      <p:pic>
        <p:nvPicPr>
          <p:cNvPr id="13" name="Graphic 12" descr="Puzzel met effen opvulling">
            <a:extLst>
              <a:ext uri="{FF2B5EF4-FFF2-40B4-BE49-F238E27FC236}">
                <a16:creationId xmlns:a16="http://schemas.microsoft.com/office/drawing/2014/main" id="{A64F2C95-A1A8-2DAD-383E-48FBA41074B9}"/>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1205767" y="3495661"/>
            <a:ext cx="576000" cy="576000"/>
          </a:xfrm>
          <a:prstGeom prst="rect">
            <a:avLst/>
          </a:prstGeom>
        </p:spPr>
      </p:pic>
    </p:spTree>
    <p:extLst>
      <p:ext uri="{BB962C8B-B14F-4D97-AF65-F5344CB8AC3E}">
        <p14:creationId xmlns:p14="http://schemas.microsoft.com/office/powerpoint/2010/main" val="3949559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EDE869C-7A7E-5ABE-ED2B-E0FD77DF254A}"/>
              </a:ext>
            </a:extLst>
          </p:cNvPr>
          <p:cNvSpPr>
            <a:spLocks noGrp="1"/>
          </p:cNvSpPr>
          <p:nvPr>
            <p:ph type="ctrTitle"/>
          </p:nvPr>
        </p:nvSpPr>
        <p:spPr/>
        <p:txBody>
          <a:bodyPr/>
          <a:lstStyle/>
          <a:p>
            <a:r>
              <a:rPr lang="nl-NL" dirty="0"/>
              <a:t>Rondje: </a:t>
            </a:r>
            <a:br>
              <a:rPr lang="nl-NL" dirty="0"/>
            </a:br>
            <a:br>
              <a:rPr lang="nl-NL" dirty="0"/>
            </a:br>
            <a:r>
              <a:rPr lang="nl-NL" sz="4400" dirty="0"/>
              <a:t>Wat kwam je tegen en wat wil je vandaag graag als doel voor jezelf stellen?</a:t>
            </a:r>
            <a:endParaRPr lang="nl-NL" dirty="0"/>
          </a:p>
        </p:txBody>
      </p:sp>
    </p:spTree>
    <p:extLst>
      <p:ext uri="{BB962C8B-B14F-4D97-AF65-F5344CB8AC3E}">
        <p14:creationId xmlns:p14="http://schemas.microsoft.com/office/powerpoint/2010/main" val="31714327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18C17D1-58E5-D540-8A24-50C79528A139}"/>
              </a:ext>
            </a:extLst>
          </p:cNvPr>
          <p:cNvSpPr>
            <a:spLocks noGrp="1"/>
          </p:cNvSpPr>
          <p:nvPr>
            <p:ph type="ctrTitle"/>
          </p:nvPr>
        </p:nvSpPr>
        <p:spPr/>
        <p:txBody>
          <a:bodyPr/>
          <a:lstStyle/>
          <a:p>
            <a:r>
              <a:rPr lang="nl-NL" dirty="0"/>
              <a:t>Korte herhaling:</a:t>
            </a:r>
            <a:br>
              <a:rPr lang="nl-NL" dirty="0"/>
            </a:br>
            <a:r>
              <a:rPr lang="nl-NL" sz="4000" dirty="0"/>
              <a:t> </a:t>
            </a:r>
            <a:br>
              <a:rPr lang="nl-NL" sz="4000" dirty="0"/>
            </a:br>
            <a:r>
              <a:rPr lang="nl-NL" sz="4000" dirty="0">
                <a:solidFill>
                  <a:srgbClr val="0070C0"/>
                </a:solidFill>
              </a:rPr>
              <a:t>Visie</a:t>
            </a:r>
            <a:r>
              <a:rPr lang="nl-NL" sz="4000" dirty="0"/>
              <a:t>: begrijpen ‘waarom</a:t>
            </a:r>
            <a:br>
              <a:rPr lang="nl-NL" sz="4000" dirty="0"/>
            </a:br>
            <a:br>
              <a:rPr lang="nl-NL" sz="4000" dirty="0"/>
            </a:br>
            <a:r>
              <a:rPr lang="nl-NL" sz="4000" dirty="0">
                <a:solidFill>
                  <a:srgbClr val="0070C0"/>
                </a:solidFill>
              </a:rPr>
              <a:t>Proces</a:t>
            </a:r>
            <a:r>
              <a:rPr lang="nl-NL" sz="4000" dirty="0"/>
              <a:t>: cyclisch model</a:t>
            </a:r>
            <a:br>
              <a:rPr lang="nl-NL" sz="4000" dirty="0"/>
            </a:br>
            <a:br>
              <a:rPr lang="nl-NL" sz="4000" dirty="0"/>
            </a:br>
            <a:r>
              <a:rPr lang="nl-NL" sz="4000" dirty="0">
                <a:solidFill>
                  <a:srgbClr val="0070C0"/>
                </a:solidFill>
              </a:rPr>
              <a:t>Techniek</a:t>
            </a:r>
            <a:r>
              <a:rPr lang="nl-NL" sz="4000" dirty="0"/>
              <a:t>: </a:t>
            </a:r>
            <a:br>
              <a:rPr lang="nl-NL" sz="4000" dirty="0"/>
            </a:br>
            <a:r>
              <a:rPr lang="nl-NL" sz="4000" dirty="0"/>
              <a:t>- hulpvraag, </a:t>
            </a:r>
            <a:br>
              <a:rPr lang="nl-NL" sz="4000" dirty="0"/>
            </a:br>
            <a:r>
              <a:rPr lang="nl-NL" sz="4000" dirty="0"/>
              <a:t>- stabiele factoren, </a:t>
            </a:r>
            <a:br>
              <a:rPr lang="nl-NL" sz="4000" dirty="0"/>
            </a:br>
            <a:r>
              <a:rPr lang="nl-NL" sz="4000" dirty="0"/>
              <a:t>- variabele factoren, </a:t>
            </a:r>
            <a:br>
              <a:rPr lang="nl-NL" sz="4000" dirty="0"/>
            </a:br>
            <a:r>
              <a:rPr lang="nl-NL" sz="4000" dirty="0"/>
              <a:t>- klachtgedrag en effect op de omgeving.</a:t>
            </a:r>
            <a:endParaRPr lang="nl-NL" dirty="0"/>
          </a:p>
        </p:txBody>
      </p:sp>
    </p:spTree>
    <p:extLst>
      <p:ext uri="{BB962C8B-B14F-4D97-AF65-F5344CB8AC3E}">
        <p14:creationId xmlns:p14="http://schemas.microsoft.com/office/powerpoint/2010/main" val="274502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86D298-DEA1-4F2F-A5F1-E8A49982C367}"/>
              </a:ext>
            </a:extLst>
          </p:cNvPr>
          <p:cNvSpPr>
            <a:spLocks noGrp="1"/>
          </p:cNvSpPr>
          <p:nvPr>
            <p:ph type="ctrTitle"/>
          </p:nvPr>
        </p:nvSpPr>
        <p:spPr/>
        <p:txBody>
          <a:bodyPr>
            <a:normAutofit/>
          </a:bodyPr>
          <a:lstStyle/>
          <a:p>
            <a:r>
              <a:rPr lang="nl-NL" sz="4800" dirty="0">
                <a:solidFill>
                  <a:srgbClr val="002060"/>
                </a:solidFill>
              </a:rPr>
              <a:t>Een verklarende analyse vraagt </a:t>
            </a:r>
            <a:r>
              <a:rPr lang="nl-NL" sz="4800">
                <a:solidFill>
                  <a:srgbClr val="002060"/>
                </a:solidFill>
              </a:rPr>
              <a:t>veel meer…..</a:t>
            </a:r>
            <a:endParaRPr lang="nl-NL" sz="4800" dirty="0">
              <a:solidFill>
                <a:srgbClr val="002060"/>
              </a:solidFill>
            </a:endParaRPr>
          </a:p>
        </p:txBody>
      </p:sp>
      <p:sp>
        <p:nvSpPr>
          <p:cNvPr id="3" name="Tijdelijke aanduiding voor inhoud 2">
            <a:extLst>
              <a:ext uri="{FF2B5EF4-FFF2-40B4-BE49-F238E27FC236}">
                <a16:creationId xmlns:a16="http://schemas.microsoft.com/office/drawing/2014/main" id="{A4726002-5750-4884-86C2-26C192215BCC}"/>
              </a:ext>
            </a:extLst>
          </p:cNvPr>
          <p:cNvSpPr>
            <a:spLocks noGrp="1"/>
          </p:cNvSpPr>
          <p:nvPr>
            <p:ph idx="4294967295"/>
          </p:nvPr>
        </p:nvSpPr>
        <p:spPr>
          <a:xfrm>
            <a:off x="671787" y="2483719"/>
            <a:ext cx="2489200" cy="1890561"/>
          </a:xfrm>
        </p:spPr>
        <p:txBody>
          <a:bodyPr/>
          <a:lstStyle/>
          <a:p>
            <a:pPr marL="0" indent="0">
              <a:buNone/>
            </a:pPr>
            <a:r>
              <a:rPr lang="nl-NL" sz="3200" dirty="0">
                <a:solidFill>
                  <a:srgbClr val="002060"/>
                </a:solidFill>
              </a:rPr>
              <a:t>….voor duurzaam resultaat</a:t>
            </a:r>
          </a:p>
        </p:txBody>
      </p:sp>
      <p:graphicFrame>
        <p:nvGraphicFramePr>
          <p:cNvPr id="5" name="Diagram 4">
            <a:extLst>
              <a:ext uri="{FF2B5EF4-FFF2-40B4-BE49-F238E27FC236}">
                <a16:creationId xmlns:a16="http://schemas.microsoft.com/office/drawing/2014/main" id="{FE618536-FA75-BA45-71F4-52F834C3283B}"/>
              </a:ext>
            </a:extLst>
          </p:cNvPr>
          <p:cNvGraphicFramePr/>
          <p:nvPr>
            <p:extLst>
              <p:ext uri="{D42A27DB-BD31-4B8C-83A1-F6EECF244321}">
                <p14:modId xmlns:p14="http://schemas.microsoft.com/office/powerpoint/2010/main" val="2523258425"/>
              </p:ext>
            </p:extLst>
          </p:nvPr>
        </p:nvGraphicFramePr>
        <p:xfrm>
          <a:off x="2489200" y="1137920"/>
          <a:ext cx="9226551" cy="5173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15287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716440-AEE9-0E44-75C7-B47CABFAE2D1}"/>
            </a:ext>
          </a:extLst>
        </p:cNvPr>
        <p:cNvGrpSpPr/>
        <p:nvPr/>
      </p:nvGrpSpPr>
      <p:grpSpPr>
        <a:xfrm>
          <a:off x="0" y="0"/>
          <a:ext cx="0" cy="0"/>
          <a:chOff x="0" y="0"/>
          <a:chExt cx="0" cy="0"/>
        </a:xfrm>
      </p:grpSpPr>
      <p:sp>
        <p:nvSpPr>
          <p:cNvPr id="5" name="Tekstvak 4">
            <a:extLst>
              <a:ext uri="{FF2B5EF4-FFF2-40B4-BE49-F238E27FC236}">
                <a16:creationId xmlns:a16="http://schemas.microsoft.com/office/drawing/2014/main" id="{C5C7ADD9-F8E8-4773-BC7C-D0C471F89A83}"/>
              </a:ext>
            </a:extLst>
          </p:cNvPr>
          <p:cNvSpPr txBox="1"/>
          <p:nvPr/>
        </p:nvSpPr>
        <p:spPr>
          <a:xfrm>
            <a:off x="809951" y="596538"/>
            <a:ext cx="10173010" cy="1080159"/>
          </a:xfrm>
          <a:prstGeom prst="rect">
            <a:avLst/>
          </a:prstGeom>
        </p:spPr>
        <p:txBody>
          <a:bodyPr vert="horz" lIns="91440" tIns="45720" rIns="91440" bIns="45720" rtlCol="0" anchor="ctr">
            <a:normAutofit/>
          </a:bodyPr>
          <a:lstStyle/>
          <a:p>
            <a:pPr>
              <a:lnSpc>
                <a:spcPct val="90000"/>
              </a:lnSpc>
              <a:spcBef>
                <a:spcPct val="0"/>
              </a:spcBef>
              <a:spcAft>
                <a:spcPts val="600"/>
              </a:spcAft>
            </a:pPr>
            <a:r>
              <a:rPr lang="en-US" sz="4800" kern="1200" dirty="0">
                <a:solidFill>
                  <a:schemeClr val="tx1"/>
                </a:solidFill>
                <a:latin typeface="+mj-lt"/>
                <a:ea typeface="+mj-ea"/>
                <a:cs typeface="+mj-cs"/>
              </a:rPr>
              <a:t>Checklist</a:t>
            </a:r>
          </a:p>
        </p:txBody>
      </p:sp>
      <p:graphicFrame>
        <p:nvGraphicFramePr>
          <p:cNvPr id="7" name="Diagram 6">
            <a:extLst>
              <a:ext uri="{FF2B5EF4-FFF2-40B4-BE49-F238E27FC236}">
                <a16:creationId xmlns:a16="http://schemas.microsoft.com/office/drawing/2014/main" id="{E463C2EE-89C6-70BD-2491-A2D8EEAEE621}"/>
              </a:ext>
            </a:extLst>
          </p:cNvPr>
          <p:cNvGraphicFramePr/>
          <p:nvPr>
            <p:extLst>
              <p:ext uri="{D42A27DB-BD31-4B8C-83A1-F6EECF244321}">
                <p14:modId xmlns:p14="http://schemas.microsoft.com/office/powerpoint/2010/main" val="1224058444"/>
              </p:ext>
            </p:extLst>
          </p:nvPr>
        </p:nvGraphicFramePr>
        <p:xfrm>
          <a:off x="642256" y="1676697"/>
          <a:ext cx="10907487" cy="432924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57408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9B6857-1E3D-4572-B3AF-20BFCD3B73EB}"/>
              </a:ext>
            </a:extLst>
          </p:cNvPr>
          <p:cNvSpPr>
            <a:spLocks noGrp="1"/>
          </p:cNvSpPr>
          <p:nvPr>
            <p:ph type="title"/>
          </p:nvPr>
        </p:nvSpPr>
        <p:spPr>
          <a:xfrm>
            <a:off x="838200" y="0"/>
            <a:ext cx="10515600" cy="1009651"/>
          </a:xfrm>
        </p:spPr>
        <p:txBody>
          <a:bodyPr/>
          <a:lstStyle/>
          <a:p>
            <a:r>
              <a:rPr lang="nl-NL" dirty="0">
                <a:solidFill>
                  <a:srgbClr val="0070C0"/>
                </a:solidFill>
              </a:rPr>
              <a:t>Voorbeeld conclusie</a:t>
            </a:r>
          </a:p>
        </p:txBody>
      </p:sp>
      <p:sp>
        <p:nvSpPr>
          <p:cNvPr id="4" name="Tijdelijke aanduiding voor inhoud 2">
            <a:extLst>
              <a:ext uri="{FF2B5EF4-FFF2-40B4-BE49-F238E27FC236}">
                <a16:creationId xmlns:a16="http://schemas.microsoft.com/office/drawing/2014/main" id="{BB116B8F-7636-4248-B46A-1498972EB190}"/>
              </a:ext>
            </a:extLst>
          </p:cNvPr>
          <p:cNvSpPr>
            <a:spLocks noGrp="1"/>
          </p:cNvSpPr>
          <p:nvPr>
            <p:ph idx="1"/>
          </p:nvPr>
        </p:nvSpPr>
        <p:spPr>
          <a:xfrm>
            <a:off x="709611" y="657226"/>
            <a:ext cx="11149013" cy="4948238"/>
          </a:xfrm>
        </p:spPr>
        <p:txBody>
          <a:bodyPr>
            <a:normAutofit fontScale="25000" lnSpcReduction="20000"/>
          </a:bodyPr>
          <a:lstStyle/>
          <a:p>
            <a:pPr marL="0" indent="0">
              <a:lnSpc>
                <a:spcPct val="120000"/>
              </a:lnSpc>
              <a:buNone/>
            </a:pPr>
            <a:r>
              <a:rPr lang="nl-NL" sz="4800" dirty="0"/>
              <a:t>De verklarende analyse is opgesteld op basis van de schriftelijke informatie en een gesprek met ouders en ZZZ. Hierbij was XXX zelf niet aanwezig. De veronderstellingen zouden nog verder bij hen getoetst moeten worden om te beoordelen of het beschreven beeld klopt. </a:t>
            </a:r>
          </a:p>
          <a:p>
            <a:pPr marL="0" indent="0">
              <a:lnSpc>
                <a:spcPct val="120000"/>
              </a:lnSpc>
              <a:buNone/>
            </a:pPr>
            <a:r>
              <a:rPr lang="nl-NL" sz="4800" dirty="0"/>
              <a:t>Op basis van de bespreking wordt helder dat er tussen XXX en zijn omgeving een negatieve vicieuze cirkel is ontstaan. XXX is een creatieve eerlijke jongen, die moeite heeft met wederkerigheid in contact en het filteren, geordend en snel verwerken van prikkels. Dit maakt dat XXX in aanleg gericht is op zichzelf, zijn eigen belevingswereld en behoefte heeft aan kaders en aansturing. Als gevolg van zijn kwetsbaarheid is XXX gericht op het zoeken naar overzicht en het vasthouden aan structuur. Indien dit vanuit de omgeving wordt geboden (bijvoorbeeld in de vorm van </a:t>
            </a:r>
            <a:r>
              <a:rPr lang="nl-NL" sz="4800" dirty="0" err="1"/>
              <a:t>daginvulling</a:t>
            </a:r>
            <a:r>
              <a:rPr lang="nl-NL" sz="4800" dirty="0"/>
              <a:t>) lukt het XXX om zich aan te passen en zichzelf, met hulp, te reguleren bij stress. Thuis lukte het ouders bijvoorbeeld om vanuit observatie en aansluiting overzicht te creëren voor XXX, waardoor hij langzaam tot het ontwikkelen van adequate strategieën kon komen. De hulpverlening heeft echter onvoldoende ingezet op het voortzetten van deze benadering, waarbij eerder een restrictief beleid met afwisselende diensten en strategieën zichtbaar was om het vol te houden. Een dergelijke benadering voorziet echter onvoldoende in </a:t>
            </a:r>
            <a:r>
              <a:rPr lang="nl-NL" sz="4800" dirty="0" err="1"/>
              <a:t>XXXs</a:t>
            </a:r>
            <a:r>
              <a:rPr lang="nl-NL" sz="4800" dirty="0"/>
              <a:t> behoeften van voorspelbaarheid en overzicht, waardoor vermijdingsgedrag en </a:t>
            </a:r>
            <a:r>
              <a:rPr lang="nl-NL" sz="4800" dirty="0" err="1"/>
              <a:t>externaliserend</a:t>
            </a:r>
            <a:r>
              <a:rPr lang="nl-NL" sz="4800" dirty="0"/>
              <a:t> gedrag optreedt waarin de omgeving handelingsverlegen is. Dit versterkt bij XXX zijn gevoel van overvraging (de wereld niet overzien), waardoor frustratie en weerstand (en bijbehorende </a:t>
            </a:r>
            <a:r>
              <a:rPr lang="nl-NL" sz="4800" dirty="0" err="1"/>
              <a:t>externaliserend</a:t>
            </a:r>
            <a:r>
              <a:rPr lang="nl-NL" sz="4800" dirty="0"/>
              <a:t> klachtgedrag) toenemen. Dit versterkt ook de angst en demotivatie bij de hulpverlening, waarbij zowel bij XXX als de hulpverlening toepasbare kennis over wat werkt ontbreekt. Via steeds minder positieve onderlinge contacten en negatieve consequenties wordt de onderlinge cirkel in stand gehouden. </a:t>
            </a:r>
          </a:p>
          <a:p>
            <a:pPr marL="0" indent="0">
              <a:lnSpc>
                <a:spcPct val="120000"/>
              </a:lnSpc>
              <a:buNone/>
            </a:pPr>
            <a:r>
              <a:rPr lang="nl-NL" sz="4800" dirty="0"/>
              <a:t>In lijn met de verklarende analyse en de werkzame factoren zoals ouders deze hebben ingezet is </a:t>
            </a:r>
            <a:r>
              <a:rPr lang="nl-NL" sz="4800" dirty="0" err="1"/>
              <a:t>XXXs</a:t>
            </a:r>
            <a:r>
              <a:rPr lang="nl-NL" sz="4800" dirty="0"/>
              <a:t> gedrag echter sterk afhankelijk van en </a:t>
            </a:r>
            <a:r>
              <a:rPr lang="nl-NL" sz="4800" dirty="0" err="1"/>
              <a:t>vormbaar</a:t>
            </a:r>
            <a:r>
              <a:rPr lang="nl-NL" sz="4800" dirty="0"/>
              <a:t> door zijn omgeving. Dit betekent dat er bij de juiste benadering ook positiever gedrag kan ontstaan. Om deze positieve interactie in werking te zetten zijn in ieder geval de volgende zaken voor een woonvorm van belang:</a:t>
            </a:r>
          </a:p>
          <a:p>
            <a:pPr lvl="1">
              <a:lnSpc>
                <a:spcPct val="120000"/>
              </a:lnSpc>
            </a:pPr>
            <a:r>
              <a:rPr lang="nl-NL" sz="4400" dirty="0"/>
              <a:t>Bieden van structuur: </a:t>
            </a:r>
            <a:r>
              <a:rPr lang="nl-NL" sz="4400" dirty="0" err="1"/>
              <a:t>dagstructuur</a:t>
            </a:r>
            <a:r>
              <a:rPr lang="nl-NL" sz="4400" dirty="0"/>
              <a:t>, structuur op dagelijkse verzorging, vasthouden en herhalen van regels</a:t>
            </a:r>
          </a:p>
          <a:p>
            <a:pPr lvl="1">
              <a:lnSpc>
                <a:spcPct val="120000"/>
              </a:lnSpc>
            </a:pPr>
            <a:r>
              <a:rPr lang="nl-NL" sz="4400" dirty="0"/>
              <a:t>Vrijheid om te ontdekken en rust te ervaren in momenten van eigen invulling</a:t>
            </a:r>
          </a:p>
          <a:p>
            <a:pPr lvl="1">
              <a:lnSpc>
                <a:spcPct val="120000"/>
              </a:lnSpc>
            </a:pPr>
            <a:r>
              <a:rPr lang="nl-NL" sz="4400" dirty="0"/>
              <a:t>Directe nabijheid, behandelen als volwaardig persoon, erkennend en positief contact</a:t>
            </a:r>
          </a:p>
          <a:p>
            <a:pPr lvl="1">
              <a:lnSpc>
                <a:spcPct val="120000"/>
              </a:lnSpc>
            </a:pPr>
            <a:r>
              <a:rPr lang="nl-NL" sz="4400" dirty="0"/>
              <a:t>Steeds een stap voorspellend redeneren: vooraankondigingen doen, aansluiten</a:t>
            </a:r>
          </a:p>
          <a:p>
            <a:pPr lvl="1">
              <a:lnSpc>
                <a:spcPct val="120000"/>
              </a:lnSpc>
            </a:pPr>
            <a:r>
              <a:rPr lang="nl-NL" sz="4400" dirty="0"/>
              <a:t>Doelgericht communiceren: kort en bondig, begrenzen, uitleg</a:t>
            </a:r>
          </a:p>
          <a:p>
            <a:pPr lvl="1">
              <a:lnSpc>
                <a:spcPct val="120000"/>
              </a:lnSpc>
            </a:pPr>
            <a:r>
              <a:rPr lang="nl-NL" sz="4400" dirty="0"/>
              <a:t>Oplossingsgericht, hulp bieden bij keuzes maken, directief bijsturen</a:t>
            </a:r>
          </a:p>
          <a:p>
            <a:pPr lvl="1">
              <a:lnSpc>
                <a:spcPct val="120000"/>
              </a:lnSpc>
            </a:pPr>
            <a:r>
              <a:rPr lang="nl-NL" sz="4400" dirty="0"/>
              <a:t>Herhaling, korte afgebakende taken, inslijpen van regels, volhouden van structuur</a:t>
            </a:r>
          </a:p>
          <a:p>
            <a:pPr lvl="1">
              <a:lnSpc>
                <a:spcPct val="120000"/>
              </a:lnSpc>
            </a:pPr>
            <a:r>
              <a:rPr lang="nl-NL" sz="4400" dirty="0"/>
              <a:t>Doelgroep: mogelijk geeft een LVB-groep minder prikkels en meer voorspelbaarheid, XXX zelf zou het niet erg vinden om bij een LVB-groep/verschillende leeftijden te wonen. </a:t>
            </a:r>
          </a:p>
          <a:p>
            <a:pPr marL="0" indent="0">
              <a:lnSpc>
                <a:spcPct val="120000"/>
              </a:lnSpc>
              <a:buNone/>
            </a:pPr>
            <a:r>
              <a:rPr lang="nl-NL" sz="4800" dirty="0"/>
              <a:t>Voor XXX is vooral structuur en rust van belang om vanuit een gevoel van overzicht uitgelokt te worden om zich positief te voegen naar de geldende regels. Hiervoor is vanuit de omgeving een beleving nodig waarin XXX zich in kleine stapjes mag ontwikkelen en er vertrouwen is voor het volhouden van het proces van stapsgewijs inslijpen. </a:t>
            </a:r>
          </a:p>
          <a:p>
            <a:pPr marL="0" indent="0">
              <a:lnSpc>
                <a:spcPct val="120000"/>
              </a:lnSpc>
              <a:buNone/>
            </a:pPr>
            <a:r>
              <a:rPr lang="nl-NL" sz="4800" dirty="0"/>
              <a:t>Indien hieraan voldaan wordt kan XXX, zoals eerder zichtbaar (o.a. in de thuisomgeving), zich goed zelf vermaken en zich vanuit een routine van voorspelbaarheid schikken naar regels en verwachtingen. Hierdoor kunnen positievere interacties ontstaan, waarbij ook time-outmogelijkheden voor zowel XXX als de groep en groepsleiding ontstaan waarin eenieder weer kan opladen om daarna steeds weer vanuit warmte en vasthoudendheid te handelen. </a:t>
            </a:r>
          </a:p>
        </p:txBody>
      </p:sp>
      <p:sp>
        <p:nvSpPr>
          <p:cNvPr id="3" name="Ovaal 2">
            <a:extLst>
              <a:ext uri="{FF2B5EF4-FFF2-40B4-BE49-F238E27FC236}">
                <a16:creationId xmlns:a16="http://schemas.microsoft.com/office/drawing/2014/main" id="{A05A921F-AF47-0871-C881-48ED25571E6A}"/>
              </a:ext>
            </a:extLst>
          </p:cNvPr>
          <p:cNvSpPr/>
          <p:nvPr/>
        </p:nvSpPr>
        <p:spPr>
          <a:xfrm>
            <a:off x="709611" y="1249680"/>
            <a:ext cx="7398069" cy="1686560"/>
          </a:xfrm>
          <a:prstGeom prst="ellipse">
            <a:avLst/>
          </a:prstGeom>
          <a:no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6" name="Tekstballon: ovaal 5">
            <a:extLst>
              <a:ext uri="{FF2B5EF4-FFF2-40B4-BE49-F238E27FC236}">
                <a16:creationId xmlns:a16="http://schemas.microsoft.com/office/drawing/2014/main" id="{0BED8DF4-ED3E-FC5E-72F4-B929F33A67CC}"/>
              </a:ext>
            </a:extLst>
          </p:cNvPr>
          <p:cNvSpPr/>
          <p:nvPr/>
        </p:nvSpPr>
        <p:spPr>
          <a:xfrm>
            <a:off x="8107680" y="873760"/>
            <a:ext cx="2743200" cy="924560"/>
          </a:xfrm>
          <a:prstGeom prst="wedgeEllipseCallout">
            <a:avLst/>
          </a:prstGeom>
          <a:solidFill>
            <a:schemeClr val="bg2"/>
          </a:solidFill>
          <a:ln w="762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i="1" dirty="0">
                <a:solidFill>
                  <a:schemeClr val="tx1"/>
                </a:solidFill>
              </a:rPr>
              <a:t>Verklaring negatieve cirkel</a:t>
            </a:r>
          </a:p>
        </p:txBody>
      </p:sp>
      <p:sp>
        <p:nvSpPr>
          <p:cNvPr id="7" name="Ovaal 6">
            <a:extLst>
              <a:ext uri="{FF2B5EF4-FFF2-40B4-BE49-F238E27FC236}">
                <a16:creationId xmlns:a16="http://schemas.microsoft.com/office/drawing/2014/main" id="{092CF0CD-A015-2380-2FC9-A86265C9A592}"/>
              </a:ext>
            </a:extLst>
          </p:cNvPr>
          <p:cNvSpPr/>
          <p:nvPr/>
        </p:nvSpPr>
        <p:spPr>
          <a:xfrm>
            <a:off x="709611" y="3148963"/>
            <a:ext cx="7011990" cy="1090932"/>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8" name="Tekstballon: ovaal 7">
            <a:extLst>
              <a:ext uri="{FF2B5EF4-FFF2-40B4-BE49-F238E27FC236}">
                <a16:creationId xmlns:a16="http://schemas.microsoft.com/office/drawing/2014/main" id="{BFA5FBDD-8841-1734-910F-FC46FD54A447}"/>
              </a:ext>
            </a:extLst>
          </p:cNvPr>
          <p:cNvSpPr/>
          <p:nvPr/>
        </p:nvSpPr>
        <p:spPr>
          <a:xfrm>
            <a:off x="7955280" y="2884012"/>
            <a:ext cx="2743200" cy="924560"/>
          </a:xfrm>
          <a:prstGeom prst="wedgeEllipseCallout">
            <a:avLst/>
          </a:prstGeom>
          <a:solidFill>
            <a:schemeClr val="accent5">
              <a:lumMod val="20000"/>
              <a:lumOff val="80000"/>
            </a:schemeClr>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i="1" dirty="0">
                <a:solidFill>
                  <a:srgbClr val="0070C0"/>
                </a:solidFill>
              </a:rPr>
              <a:t>Verklaring positieve cirkel</a:t>
            </a:r>
          </a:p>
        </p:txBody>
      </p:sp>
      <p:sp>
        <p:nvSpPr>
          <p:cNvPr id="9" name="Ovaal 8">
            <a:extLst>
              <a:ext uri="{FF2B5EF4-FFF2-40B4-BE49-F238E27FC236}">
                <a16:creationId xmlns:a16="http://schemas.microsoft.com/office/drawing/2014/main" id="{3F449527-F742-9A4D-BE7B-F43E50C3B8FD}"/>
              </a:ext>
            </a:extLst>
          </p:cNvPr>
          <p:cNvSpPr/>
          <p:nvPr/>
        </p:nvSpPr>
        <p:spPr>
          <a:xfrm>
            <a:off x="709611" y="5404483"/>
            <a:ext cx="7011990" cy="1090932"/>
          </a:xfrm>
          <a:prstGeom prst="ellipse">
            <a:avLst/>
          </a:prstGeom>
          <a:no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p>
        </p:txBody>
      </p:sp>
      <p:sp>
        <p:nvSpPr>
          <p:cNvPr id="10" name="Tekstballon: ovaal 9">
            <a:extLst>
              <a:ext uri="{FF2B5EF4-FFF2-40B4-BE49-F238E27FC236}">
                <a16:creationId xmlns:a16="http://schemas.microsoft.com/office/drawing/2014/main" id="{D145173B-56F2-247A-FCFD-5604C25438FE}"/>
              </a:ext>
            </a:extLst>
          </p:cNvPr>
          <p:cNvSpPr/>
          <p:nvPr/>
        </p:nvSpPr>
        <p:spPr>
          <a:xfrm>
            <a:off x="7955280" y="4761470"/>
            <a:ext cx="2743200" cy="924560"/>
          </a:xfrm>
          <a:prstGeom prst="wedgeEllipseCallout">
            <a:avLst/>
          </a:prstGeom>
          <a:solidFill>
            <a:schemeClr val="accent5">
              <a:lumMod val="20000"/>
              <a:lumOff val="80000"/>
            </a:schemeClr>
          </a:solidFill>
          <a:ln w="762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600" i="1" dirty="0">
                <a:solidFill>
                  <a:srgbClr val="0070C0"/>
                </a:solidFill>
              </a:rPr>
              <a:t>Invulling van een positieve ontwikkelingsrichting</a:t>
            </a:r>
          </a:p>
        </p:txBody>
      </p:sp>
    </p:spTree>
    <p:extLst>
      <p:ext uri="{BB962C8B-B14F-4D97-AF65-F5344CB8AC3E}">
        <p14:creationId xmlns:p14="http://schemas.microsoft.com/office/powerpoint/2010/main" val="39087952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48437C9-F314-4917-9E0A-5BCE8ED49C4F}"/>
              </a:ext>
            </a:extLst>
          </p:cNvPr>
          <p:cNvSpPr>
            <a:spLocks noGrp="1"/>
          </p:cNvSpPr>
          <p:nvPr>
            <p:ph type="ctrTitle"/>
          </p:nvPr>
        </p:nvSpPr>
        <p:spPr/>
        <p:txBody>
          <a:bodyPr/>
          <a:lstStyle/>
          <a:p>
            <a:r>
              <a:rPr lang="nl-NL" sz="4800" dirty="0">
                <a:solidFill>
                  <a:srgbClr val="002060"/>
                </a:solidFill>
              </a:rPr>
              <a:t>Verklarende karakter</a:t>
            </a:r>
          </a:p>
        </p:txBody>
      </p:sp>
      <p:sp>
        <p:nvSpPr>
          <p:cNvPr id="3" name="Tijdelijke aanduiding voor inhoud 2">
            <a:extLst>
              <a:ext uri="{FF2B5EF4-FFF2-40B4-BE49-F238E27FC236}">
                <a16:creationId xmlns:a16="http://schemas.microsoft.com/office/drawing/2014/main" id="{49B0623D-7A8B-41E6-862E-9DDAC5A3D751}"/>
              </a:ext>
            </a:extLst>
          </p:cNvPr>
          <p:cNvSpPr>
            <a:spLocks noGrp="1"/>
          </p:cNvSpPr>
          <p:nvPr>
            <p:ph idx="4294967295"/>
          </p:nvPr>
        </p:nvSpPr>
        <p:spPr>
          <a:xfrm>
            <a:off x="6069013" y="1417638"/>
            <a:ext cx="6122987" cy="4351337"/>
          </a:xfrm>
        </p:spPr>
        <p:txBody>
          <a:bodyPr/>
          <a:lstStyle/>
          <a:p>
            <a:pPr>
              <a:buClr>
                <a:srgbClr val="0070C0"/>
              </a:buClr>
              <a:buFont typeface="Wingdings" panose="05000000000000000000" pitchFamily="2" charset="2"/>
              <a:buChar char="§"/>
            </a:pPr>
            <a:r>
              <a:rPr lang="nl-NL" sz="2400" dirty="0"/>
              <a:t>Klinisch redeneren: hypothesen toetsen </a:t>
            </a:r>
          </a:p>
          <a:p>
            <a:pPr>
              <a:buClr>
                <a:srgbClr val="0070C0"/>
              </a:buClr>
              <a:buFont typeface="Wingdings" panose="05000000000000000000" pitchFamily="2" charset="2"/>
              <a:buChar char="§"/>
            </a:pPr>
            <a:r>
              <a:rPr lang="nl-NL" sz="2400" dirty="0"/>
              <a:t>Oplossingsgericht: aanknopingspunten</a:t>
            </a:r>
          </a:p>
          <a:p>
            <a:pPr>
              <a:buClr>
                <a:srgbClr val="0070C0"/>
              </a:buClr>
              <a:buFont typeface="Wingdings" panose="05000000000000000000" pitchFamily="2" charset="2"/>
              <a:buChar char="§"/>
            </a:pPr>
            <a:r>
              <a:rPr lang="nl-NL" sz="2400" dirty="0"/>
              <a:t>Weging: rangschik welke mechanismen voorop staan</a:t>
            </a:r>
          </a:p>
          <a:p>
            <a:pPr>
              <a:buClr>
                <a:srgbClr val="0070C0"/>
              </a:buClr>
              <a:buFont typeface="Wingdings" panose="05000000000000000000" pitchFamily="2" charset="2"/>
              <a:buChar char="§"/>
            </a:pPr>
            <a:r>
              <a:rPr lang="nl-NL" sz="2400" dirty="0"/>
              <a:t>Prospectief redeneren: voorspel impact van beslissingen</a:t>
            </a:r>
          </a:p>
          <a:p>
            <a:pPr>
              <a:buClr>
                <a:srgbClr val="0070C0"/>
              </a:buClr>
              <a:buFont typeface="Wingdings" panose="05000000000000000000" pitchFamily="2" charset="2"/>
              <a:buChar char="§"/>
            </a:pPr>
            <a:r>
              <a:rPr lang="nl-NL" sz="2400" dirty="0"/>
              <a:t>Cyclisch</a:t>
            </a:r>
          </a:p>
          <a:p>
            <a:pPr>
              <a:buClr>
                <a:srgbClr val="0070C0"/>
              </a:buClr>
              <a:buFont typeface="Wingdings" panose="05000000000000000000" pitchFamily="2" charset="2"/>
              <a:buChar char="§"/>
            </a:pPr>
            <a:endParaRPr lang="nl-NL" sz="2400" dirty="0"/>
          </a:p>
          <a:p>
            <a:pPr>
              <a:buClr>
                <a:srgbClr val="0070C0"/>
              </a:buClr>
              <a:buFont typeface="Wingdings" panose="05000000000000000000" pitchFamily="2" charset="2"/>
              <a:buChar char="§"/>
            </a:pPr>
            <a:endParaRPr lang="nl-NL" sz="2400" dirty="0"/>
          </a:p>
        </p:txBody>
      </p:sp>
      <p:graphicFrame>
        <p:nvGraphicFramePr>
          <p:cNvPr id="4" name="Diagram 3">
            <a:extLst>
              <a:ext uri="{FF2B5EF4-FFF2-40B4-BE49-F238E27FC236}">
                <a16:creationId xmlns:a16="http://schemas.microsoft.com/office/drawing/2014/main" id="{F835C66E-11E3-4BFF-AF88-7549ACBFB025}"/>
              </a:ext>
            </a:extLst>
          </p:cNvPr>
          <p:cNvGraphicFramePr/>
          <p:nvPr>
            <p:extLst>
              <p:ext uri="{D42A27DB-BD31-4B8C-83A1-F6EECF244321}">
                <p14:modId xmlns:p14="http://schemas.microsoft.com/office/powerpoint/2010/main" val="132177940"/>
              </p:ext>
            </p:extLst>
          </p:nvPr>
        </p:nvGraphicFramePr>
        <p:xfrm>
          <a:off x="-2540001" y="1198880"/>
          <a:ext cx="10434321" cy="56591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815659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75A6E5-F651-4313-8282-7F1A8E245DD4}"/>
              </a:ext>
            </a:extLst>
          </p:cNvPr>
          <p:cNvSpPr>
            <a:spLocks noGrp="1"/>
          </p:cNvSpPr>
          <p:nvPr>
            <p:ph type="ctrTitle"/>
          </p:nvPr>
        </p:nvSpPr>
        <p:spPr>
          <a:xfrm>
            <a:off x="339451" y="292739"/>
            <a:ext cx="9936162" cy="824862"/>
          </a:xfrm>
        </p:spPr>
        <p:txBody>
          <a:bodyPr/>
          <a:lstStyle/>
          <a:p>
            <a:r>
              <a:rPr lang="nl-NL" sz="4800" dirty="0">
                <a:solidFill>
                  <a:srgbClr val="002060"/>
                </a:solidFill>
              </a:rPr>
              <a:t>Vanuit Samen Beslissen</a:t>
            </a:r>
          </a:p>
        </p:txBody>
      </p:sp>
      <p:graphicFrame>
        <p:nvGraphicFramePr>
          <p:cNvPr id="4" name="Diagram 3">
            <a:extLst>
              <a:ext uri="{FF2B5EF4-FFF2-40B4-BE49-F238E27FC236}">
                <a16:creationId xmlns:a16="http://schemas.microsoft.com/office/drawing/2014/main" id="{39FE2E85-5ACB-488D-A940-23AAE0044F66}"/>
              </a:ext>
            </a:extLst>
          </p:cNvPr>
          <p:cNvGraphicFramePr/>
          <p:nvPr>
            <p:extLst>
              <p:ext uri="{D42A27DB-BD31-4B8C-83A1-F6EECF244321}">
                <p14:modId xmlns:p14="http://schemas.microsoft.com/office/powerpoint/2010/main" val="2126998854"/>
              </p:ext>
            </p:extLst>
          </p:nvPr>
        </p:nvGraphicFramePr>
        <p:xfrm>
          <a:off x="-416560" y="1249679"/>
          <a:ext cx="11607482" cy="52295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19621486"/>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LIEVE DE KEY">
  <a:themeElements>
    <a:clrScheme name="Molendrift">
      <a:dk1>
        <a:srgbClr val="000000"/>
      </a:dk1>
      <a:lt1>
        <a:srgbClr val="FFFFFF"/>
      </a:lt1>
      <a:dk2>
        <a:srgbClr val="C8C8C8"/>
      </a:dk2>
      <a:lt2>
        <a:srgbClr val="E6E6E6"/>
      </a:lt2>
      <a:accent1>
        <a:srgbClr val="B2D8FE"/>
      </a:accent1>
      <a:accent2>
        <a:srgbClr val="CEE7DD"/>
      </a:accent2>
      <a:accent3>
        <a:srgbClr val="DBDEFC"/>
      </a:accent3>
      <a:accent4>
        <a:srgbClr val="FFF3CF"/>
      </a:accent4>
      <a:accent5>
        <a:srgbClr val="000000"/>
      </a:accent5>
      <a:accent6>
        <a:srgbClr val="C8C8C8"/>
      </a:accent6>
      <a:hlink>
        <a:srgbClr val="B2D8FE"/>
      </a:hlink>
      <a:folHlink>
        <a:srgbClr val="DBDEF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1"/>
        </a:solidFill>
        <a:ln>
          <a:noFill/>
        </a:ln>
      </a:spPr>
      <a:bodyPr lIns="144000" tIns="144000" rIns="144000" bIns="144000" rtlCol="0" anchor="ctr"/>
      <a:lstStyle>
        <a:defPPr algn="ctr">
          <a:lnSpc>
            <a:spcPct val="90000"/>
          </a:lnSpc>
          <a:spcBef>
            <a:spcPts val="200"/>
          </a:spcBef>
          <a:spcAft>
            <a:spcPts val="200"/>
          </a:spcAft>
          <a:defRPr sz="16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12700" cap="rnd">
          <a:solidFill>
            <a:schemeClr val="accent1"/>
          </a:solidFill>
          <a:roun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noAutofit/>
      </a:bodyPr>
      <a:lstStyle>
        <a:defPPr algn="l">
          <a:lnSpc>
            <a:spcPct val="90000"/>
          </a:lnSpc>
          <a:spcBef>
            <a:spcPts val="600"/>
          </a:spcBef>
          <a:spcAft>
            <a:spcPts val="600"/>
          </a:spcAft>
          <a:defRPr sz="1600" dirty="0" err="1" smtClean="0"/>
        </a:defPPr>
      </a:lstStyle>
    </a:txDef>
  </a:objectDefaults>
  <a:extraClrSchemeLst/>
  <a:extLst>
    <a:ext uri="{05A4C25C-085E-4340-85A3-A5531E510DB2}">
      <thm15:themeFamily xmlns:thm15="http://schemas.microsoft.com/office/thememl/2012/main" name="PP voor 19 oktober.potx" id="{DC4A644D-25C6-415B-A40C-7D355F2F2A4A}" vid="{BEFE5440-22EF-4D8C-A258-856C31300390}"/>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1465</Words>
  <Application>Microsoft Office PowerPoint</Application>
  <PresentationFormat>Breedbeeld</PresentationFormat>
  <Paragraphs>113</Paragraphs>
  <Slides>13</Slides>
  <Notes>5</Notes>
  <HiddenSlides>0</HiddenSlides>
  <MMClips>0</MMClips>
  <ScaleCrop>false</ScaleCrop>
  <HeadingPairs>
    <vt:vector size="6" baseType="variant">
      <vt:variant>
        <vt:lpstr>Gebruikte lettertypen</vt:lpstr>
      </vt:variant>
      <vt:variant>
        <vt:i4>6</vt:i4>
      </vt:variant>
      <vt:variant>
        <vt:lpstr>Thema</vt:lpstr>
      </vt:variant>
      <vt:variant>
        <vt:i4>2</vt:i4>
      </vt:variant>
      <vt:variant>
        <vt:lpstr>Diatitels</vt:lpstr>
      </vt:variant>
      <vt:variant>
        <vt:i4>13</vt:i4>
      </vt:variant>
    </vt:vector>
  </HeadingPairs>
  <TitlesOfParts>
    <vt:vector size="21" baseType="lpstr">
      <vt:lpstr>Arial</vt:lpstr>
      <vt:lpstr>Arial Black</vt:lpstr>
      <vt:lpstr>Calibri</vt:lpstr>
      <vt:lpstr>Calibri Light</vt:lpstr>
      <vt:lpstr>Helvetica</vt:lpstr>
      <vt:lpstr>Wingdings</vt:lpstr>
      <vt:lpstr>Kantoorthema</vt:lpstr>
      <vt:lpstr>TEMPLATE LIEVE DE KEY</vt:lpstr>
      <vt:lpstr>Verklarende analyse: meer dan een ingevuld schema  Bijeenkomst 2     </vt:lpstr>
      <vt:lpstr>Wat gaan we doen</vt:lpstr>
      <vt:lpstr>Rondje:   Wat kwam je tegen en wat wil je vandaag graag als doel voor jezelf stellen?</vt:lpstr>
      <vt:lpstr>Korte herhaling:   Visie: begrijpen ‘waarom  Proces: cyclisch model  Techniek:  - hulpvraag,  - stabiele factoren,  - variabele factoren,  - klachtgedrag en effect op de omgeving.</vt:lpstr>
      <vt:lpstr>Een verklarende analyse vraagt veel meer…..</vt:lpstr>
      <vt:lpstr>PowerPoint-presentatie</vt:lpstr>
      <vt:lpstr>Voorbeeld conclusie</vt:lpstr>
      <vt:lpstr>Verklarende karakter</vt:lpstr>
      <vt:lpstr>Vanuit Samen Beslissen</vt:lpstr>
      <vt:lpstr>Motiverende gespreksvoering</vt:lpstr>
      <vt:lpstr>Jullie ervaring met de verklarende analyse  </vt:lpstr>
      <vt:lpstr>Volgende intervisiebijeenkomsten:  Data:           Huiswerk: GVA ter bespreking</vt:lpstr>
      <vt:lpstr>Rode draden op basis van verklarende analyses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Verklarende analyse</dc:title>
  <dc:creator>Maaike Bijen</dc:creator>
  <cp:lastModifiedBy>Marijke Vredeveld</cp:lastModifiedBy>
  <cp:revision>43</cp:revision>
  <dcterms:created xsi:type="dcterms:W3CDTF">2022-01-10T14:17:16Z</dcterms:created>
  <dcterms:modified xsi:type="dcterms:W3CDTF">2025-05-21T06:51:13Z</dcterms:modified>
</cp:coreProperties>
</file>